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  <p:sldMasterId id="2147483682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embeddedFontLst>
    <p:embeddedFont>
      <p:font typeface="Barlow Semi Condensed" panose="020B0604020202020204" charset="0"/>
      <p:regular r:id="rId11"/>
      <p:bold r:id="rId12"/>
      <p:italic r:id="rId13"/>
      <p:boldItalic r:id="rId14"/>
    </p:embeddedFont>
    <p:embeddedFont>
      <p:font typeface="Barlow Semi Condensed Light" panose="020B0604020202020204" charset="0"/>
      <p:regular r:id="rId15"/>
      <p:bold r:id="rId16"/>
      <p:italic r:id="rId17"/>
      <p:boldItalic r:id="rId18"/>
    </p:embeddedFont>
    <p:embeddedFont>
      <p:font typeface="BenchNine" panose="020B0604020202020204" charset="0"/>
      <p:regular r:id="rId19"/>
      <p:bold r:id="rId20"/>
    </p:embeddedFont>
    <p:embeddedFont>
      <p:font typeface="Joti One" panose="020B0604020202020204" charset="0"/>
      <p:regular r:id="rId21"/>
    </p:embeddedFont>
    <p:embeddedFont>
      <p:font typeface="Sue Ellen Francisco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11.fntdata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50e385128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4327" y="685781"/>
            <a:ext cx="4569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50e385128_0_194:notes"/>
          <p:cNvSpPr txBox="1">
            <a:spLocks noGrp="1"/>
          </p:cNvSpPr>
          <p:nvPr>
            <p:ph type="body" idx="1"/>
          </p:nvPr>
        </p:nvSpPr>
        <p:spPr>
          <a:xfrm>
            <a:off x="685792" y="4343391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750e385128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750e385128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0e385128_0_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750e385128_0_7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750e385128_0_7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750e385128_0_7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750e385128_0_7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750e385128_0_7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750e385128_0_7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750e385128_0_7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750e385128_0_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750e385128_0_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nxt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://bit.ly/2TtBDfr" TargetMode="External"/><Relationship Id="rId4" Type="http://schemas.openxmlformats.org/officeDocument/2006/relationships/hyperlink" Target="http://bit.ly/2TyoMsr" TargetMode="Externa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2867538" y="2065963"/>
            <a:ext cx="3408900" cy="7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4800" i="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3053675" y="2784463"/>
            <a:ext cx="30141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1597622" y="296259"/>
            <a:ext cx="5948856" cy="4694195"/>
            <a:chOff x="2256903" y="816487"/>
            <a:chExt cx="4630180" cy="3653639"/>
          </a:xfrm>
        </p:grpSpPr>
        <p:sp>
          <p:nvSpPr>
            <p:cNvPr id="57" name="Google Shape;57;p14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137700" y="1815411"/>
            <a:ext cx="28686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ubTitle" idx="1"/>
          </p:nvPr>
        </p:nvSpPr>
        <p:spPr>
          <a:xfrm>
            <a:off x="2897400" y="2868788"/>
            <a:ext cx="3349200" cy="459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5F6F6"/>
                </a:solidFill>
              </a:defRPr>
            </a:lvl9pPr>
          </a:lstStyle>
          <a:p>
            <a:endParaRPr/>
          </a:p>
        </p:txBody>
      </p:sp>
      <p:grpSp>
        <p:nvGrpSpPr>
          <p:cNvPr id="65" name="Google Shape;65;p16"/>
          <p:cNvGrpSpPr/>
          <p:nvPr/>
        </p:nvGrpSpPr>
        <p:grpSpPr>
          <a:xfrm rot="10800000" flipH="1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66" name="Google Shape;66;p16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6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3160200" y="2984400"/>
            <a:ext cx="28236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None/>
              <a:defRPr sz="1600" i="0">
                <a:solidFill>
                  <a:srgbClr val="DD7E6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BenchNine"/>
              <a:buNone/>
              <a:defRPr sz="1300">
                <a:solidFill>
                  <a:srgbClr val="F3F3F3"/>
                </a:solidFill>
                <a:latin typeface="BenchNine"/>
                <a:ea typeface="BenchNine"/>
                <a:cs typeface="BenchNine"/>
                <a:sym typeface="BenchNine"/>
              </a:defRPr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ubTitle" idx="1"/>
          </p:nvPr>
        </p:nvSpPr>
        <p:spPr>
          <a:xfrm>
            <a:off x="1948925" y="2131725"/>
            <a:ext cx="52461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2410000" y="148352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ubTitle" idx="1"/>
          </p:nvPr>
        </p:nvSpPr>
        <p:spPr>
          <a:xfrm>
            <a:off x="2555500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title" idx="2"/>
          </p:nvPr>
        </p:nvSpPr>
        <p:spPr>
          <a:xfrm>
            <a:off x="4756393" y="1483517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ubTitle" idx="3"/>
          </p:nvPr>
        </p:nvSpPr>
        <p:spPr>
          <a:xfrm>
            <a:off x="4901893" y="190502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title" idx="4"/>
          </p:nvPr>
        </p:nvSpPr>
        <p:spPr>
          <a:xfrm>
            <a:off x="4756393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ubTitle" idx="5"/>
          </p:nvPr>
        </p:nvSpPr>
        <p:spPr>
          <a:xfrm>
            <a:off x="4901893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title" idx="6" hasCustomPrompt="1"/>
          </p:nvPr>
        </p:nvSpPr>
        <p:spPr>
          <a:xfrm>
            <a:off x="2410000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 idx="7" hasCustomPrompt="1"/>
          </p:nvPr>
        </p:nvSpPr>
        <p:spPr>
          <a:xfrm>
            <a:off x="4756393" y="86195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80" name="Google Shape;80;p18"/>
          <p:cNvSpPr txBox="1">
            <a:spLocks noGrp="1"/>
          </p:cNvSpPr>
          <p:nvPr>
            <p:ph type="title" idx="8" hasCustomPrompt="1"/>
          </p:nvPr>
        </p:nvSpPr>
        <p:spPr>
          <a:xfrm>
            <a:off x="4968493" y="2984003"/>
            <a:ext cx="15534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ts val="7200"/>
              <a:buNone/>
              <a:defRPr sz="7200">
                <a:solidFill>
                  <a:srgbClr val="F9CB9C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1" name="Google Shape;81;p18"/>
          <p:cNvSpPr txBox="1">
            <a:spLocks noGrp="1"/>
          </p:cNvSpPr>
          <p:nvPr>
            <p:ph type="title" idx="9"/>
          </p:nvPr>
        </p:nvSpPr>
        <p:spPr>
          <a:xfrm>
            <a:off x="2410000" y="3605575"/>
            <a:ext cx="1977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ubTitle" idx="13"/>
          </p:nvPr>
        </p:nvSpPr>
        <p:spPr>
          <a:xfrm>
            <a:off x="2555500" y="4027075"/>
            <a:ext cx="16866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title" idx="14" hasCustomPrompt="1"/>
          </p:nvPr>
        </p:nvSpPr>
        <p:spPr>
          <a:xfrm>
            <a:off x="2410000" y="2984000"/>
            <a:ext cx="1977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07">
          <p15:clr>
            <a:srgbClr val="F9AD4C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title"/>
          </p:nvPr>
        </p:nvSpPr>
        <p:spPr>
          <a:xfrm>
            <a:off x="2887051" y="1332225"/>
            <a:ext cx="3369900" cy="22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4800"/>
              <a:buNone/>
              <a:defRPr sz="48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ubTitle" idx="1"/>
          </p:nvPr>
        </p:nvSpPr>
        <p:spPr>
          <a:xfrm>
            <a:off x="2480101" y="3622951"/>
            <a:ext cx="41838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grpSp>
        <p:nvGrpSpPr>
          <p:cNvPr id="87" name="Google Shape;87;p19"/>
          <p:cNvGrpSpPr/>
          <p:nvPr/>
        </p:nvGrpSpPr>
        <p:grpSpPr>
          <a:xfrm rot="10800000">
            <a:off x="2326312" y="871270"/>
            <a:ext cx="4491275" cy="3544029"/>
            <a:chOff x="2256903" y="816487"/>
            <a:chExt cx="4630180" cy="3653639"/>
          </a:xfrm>
        </p:grpSpPr>
        <p:sp>
          <p:nvSpPr>
            <p:cNvPr id="88" name="Google Shape;88;p19"/>
            <p:cNvSpPr/>
            <p:nvPr/>
          </p:nvSpPr>
          <p:spPr>
            <a:xfrm>
              <a:off x="2256903" y="816487"/>
              <a:ext cx="4630180" cy="3653639"/>
            </a:xfrm>
            <a:custGeom>
              <a:avLst/>
              <a:gdLst/>
              <a:ahLst/>
              <a:cxnLst/>
              <a:rect l="l" t="t" r="r" b="b"/>
              <a:pathLst>
                <a:path w="90191" h="71169" extrusionOk="0">
                  <a:moveTo>
                    <a:pt x="51262" y="4765"/>
                  </a:moveTo>
                  <a:cubicBezTo>
                    <a:pt x="51543" y="4765"/>
                    <a:pt x="51822" y="4770"/>
                    <a:pt x="52107" y="4781"/>
                  </a:cubicBezTo>
                  <a:cubicBezTo>
                    <a:pt x="53975" y="4833"/>
                    <a:pt x="54987" y="5361"/>
                    <a:pt x="55432" y="6154"/>
                  </a:cubicBezTo>
                  <a:cubicBezTo>
                    <a:pt x="51794" y="7210"/>
                    <a:pt x="48217" y="9267"/>
                    <a:pt x="46121" y="10663"/>
                  </a:cubicBezTo>
                  <a:cubicBezTo>
                    <a:pt x="46025" y="10731"/>
                    <a:pt x="45925" y="10799"/>
                    <a:pt x="45825" y="10863"/>
                  </a:cubicBezTo>
                  <a:cubicBezTo>
                    <a:pt x="45553" y="10363"/>
                    <a:pt x="45052" y="9947"/>
                    <a:pt x="44389" y="9719"/>
                  </a:cubicBezTo>
                  <a:cubicBezTo>
                    <a:pt x="46153" y="8262"/>
                    <a:pt x="44493" y="6181"/>
                    <a:pt x="42360" y="6181"/>
                  </a:cubicBezTo>
                  <a:cubicBezTo>
                    <a:pt x="42252" y="6181"/>
                    <a:pt x="42140" y="6190"/>
                    <a:pt x="42032" y="6198"/>
                  </a:cubicBezTo>
                  <a:cubicBezTo>
                    <a:pt x="44973" y="5302"/>
                    <a:pt x="48058" y="4765"/>
                    <a:pt x="51262" y="4765"/>
                  </a:cubicBezTo>
                  <a:close/>
                  <a:moveTo>
                    <a:pt x="53559" y="12371"/>
                  </a:moveTo>
                  <a:lnTo>
                    <a:pt x="53559" y="12371"/>
                  </a:lnTo>
                  <a:cubicBezTo>
                    <a:pt x="53323" y="12716"/>
                    <a:pt x="53087" y="13044"/>
                    <a:pt x="52859" y="13348"/>
                  </a:cubicBezTo>
                  <a:cubicBezTo>
                    <a:pt x="52583" y="13296"/>
                    <a:pt x="52315" y="13252"/>
                    <a:pt x="52038" y="13216"/>
                  </a:cubicBezTo>
                  <a:cubicBezTo>
                    <a:pt x="52551" y="12916"/>
                    <a:pt x="53059" y="12632"/>
                    <a:pt x="53559" y="12371"/>
                  </a:cubicBezTo>
                  <a:close/>
                  <a:moveTo>
                    <a:pt x="60457" y="10499"/>
                  </a:moveTo>
                  <a:cubicBezTo>
                    <a:pt x="60693" y="10607"/>
                    <a:pt x="60869" y="10772"/>
                    <a:pt x="60978" y="10999"/>
                  </a:cubicBezTo>
                  <a:cubicBezTo>
                    <a:pt x="61593" y="12308"/>
                    <a:pt x="60645" y="13856"/>
                    <a:pt x="59453" y="15213"/>
                  </a:cubicBezTo>
                  <a:cubicBezTo>
                    <a:pt x="58601" y="15592"/>
                    <a:pt x="57772" y="16017"/>
                    <a:pt x="56965" y="16465"/>
                  </a:cubicBezTo>
                  <a:cubicBezTo>
                    <a:pt x="57004" y="16417"/>
                    <a:pt x="57044" y="16369"/>
                    <a:pt x="57080" y="16325"/>
                  </a:cubicBezTo>
                  <a:cubicBezTo>
                    <a:pt x="58365" y="14737"/>
                    <a:pt x="59685" y="12648"/>
                    <a:pt x="60457" y="10499"/>
                  </a:cubicBezTo>
                  <a:close/>
                  <a:moveTo>
                    <a:pt x="48430" y="17945"/>
                  </a:moveTo>
                  <a:lnTo>
                    <a:pt x="48430" y="17945"/>
                  </a:lnTo>
                  <a:cubicBezTo>
                    <a:pt x="47685" y="18670"/>
                    <a:pt x="46889" y="19346"/>
                    <a:pt x="46041" y="19985"/>
                  </a:cubicBezTo>
                  <a:cubicBezTo>
                    <a:pt x="45949" y="19542"/>
                    <a:pt x="45721" y="19121"/>
                    <a:pt x="45397" y="18766"/>
                  </a:cubicBezTo>
                  <a:cubicBezTo>
                    <a:pt x="46389" y="18382"/>
                    <a:pt x="47405" y="18098"/>
                    <a:pt x="48430" y="17945"/>
                  </a:cubicBezTo>
                  <a:close/>
                  <a:moveTo>
                    <a:pt x="14204" y="18897"/>
                  </a:moveTo>
                  <a:lnTo>
                    <a:pt x="14204" y="18897"/>
                  </a:lnTo>
                  <a:cubicBezTo>
                    <a:pt x="11908" y="21130"/>
                    <a:pt x="9710" y="23439"/>
                    <a:pt x="7582" y="25787"/>
                  </a:cubicBezTo>
                  <a:cubicBezTo>
                    <a:pt x="8911" y="23163"/>
                    <a:pt x="11455" y="20874"/>
                    <a:pt x="14204" y="18897"/>
                  </a:cubicBezTo>
                  <a:close/>
                  <a:moveTo>
                    <a:pt x="35198" y="24947"/>
                  </a:moveTo>
                  <a:cubicBezTo>
                    <a:pt x="35198" y="25015"/>
                    <a:pt x="35202" y="25084"/>
                    <a:pt x="35206" y="25152"/>
                  </a:cubicBezTo>
                  <a:cubicBezTo>
                    <a:pt x="34670" y="25728"/>
                    <a:pt x="34138" y="26304"/>
                    <a:pt x="33606" y="26880"/>
                  </a:cubicBezTo>
                  <a:cubicBezTo>
                    <a:pt x="32177" y="27564"/>
                    <a:pt x="30768" y="28253"/>
                    <a:pt x="29412" y="28960"/>
                  </a:cubicBezTo>
                  <a:cubicBezTo>
                    <a:pt x="31313" y="27600"/>
                    <a:pt x="33257" y="26275"/>
                    <a:pt x="35198" y="24947"/>
                  </a:cubicBezTo>
                  <a:close/>
                  <a:moveTo>
                    <a:pt x="82050" y="30753"/>
                  </a:moveTo>
                  <a:cubicBezTo>
                    <a:pt x="83182" y="32002"/>
                    <a:pt x="81618" y="35483"/>
                    <a:pt x="80535" y="37715"/>
                  </a:cubicBezTo>
                  <a:cubicBezTo>
                    <a:pt x="80363" y="37691"/>
                    <a:pt x="80191" y="37683"/>
                    <a:pt x="80015" y="37679"/>
                  </a:cubicBezTo>
                  <a:cubicBezTo>
                    <a:pt x="80631" y="36171"/>
                    <a:pt x="81051" y="34635"/>
                    <a:pt x="81103" y="33122"/>
                  </a:cubicBezTo>
                  <a:cubicBezTo>
                    <a:pt x="81243" y="32969"/>
                    <a:pt x="81383" y="32829"/>
                    <a:pt x="81519" y="32677"/>
                  </a:cubicBezTo>
                  <a:cubicBezTo>
                    <a:pt x="81984" y="32162"/>
                    <a:pt x="82100" y="31625"/>
                    <a:pt x="81995" y="31133"/>
                  </a:cubicBezTo>
                  <a:cubicBezTo>
                    <a:pt x="82113" y="30996"/>
                    <a:pt x="82150" y="30866"/>
                    <a:pt x="82050" y="30753"/>
                  </a:cubicBezTo>
                  <a:close/>
                  <a:moveTo>
                    <a:pt x="24039" y="37231"/>
                  </a:moveTo>
                  <a:lnTo>
                    <a:pt x="24039" y="37231"/>
                  </a:lnTo>
                  <a:cubicBezTo>
                    <a:pt x="21838" y="39604"/>
                    <a:pt x="19629" y="41972"/>
                    <a:pt x="17396" y="44321"/>
                  </a:cubicBezTo>
                  <a:cubicBezTo>
                    <a:pt x="17372" y="44333"/>
                    <a:pt x="17353" y="44341"/>
                    <a:pt x="17329" y="44353"/>
                  </a:cubicBezTo>
                  <a:lnTo>
                    <a:pt x="17329" y="44353"/>
                  </a:lnTo>
                  <a:cubicBezTo>
                    <a:pt x="18181" y="43385"/>
                    <a:pt x="19001" y="42448"/>
                    <a:pt x="19730" y="41552"/>
                  </a:cubicBezTo>
                  <a:cubicBezTo>
                    <a:pt x="20634" y="40444"/>
                    <a:pt x="21462" y="39287"/>
                    <a:pt x="22262" y="38116"/>
                  </a:cubicBezTo>
                  <a:cubicBezTo>
                    <a:pt x="22866" y="37823"/>
                    <a:pt x="23459" y="37527"/>
                    <a:pt x="24039" y="37231"/>
                  </a:cubicBezTo>
                  <a:close/>
                  <a:moveTo>
                    <a:pt x="47909" y="45757"/>
                  </a:moveTo>
                  <a:lnTo>
                    <a:pt x="47909" y="45757"/>
                  </a:lnTo>
                  <a:cubicBezTo>
                    <a:pt x="47757" y="46286"/>
                    <a:pt x="47613" y="46818"/>
                    <a:pt x="47486" y="47350"/>
                  </a:cubicBezTo>
                  <a:cubicBezTo>
                    <a:pt x="45705" y="49346"/>
                    <a:pt x="43813" y="51271"/>
                    <a:pt x="41816" y="53144"/>
                  </a:cubicBezTo>
                  <a:cubicBezTo>
                    <a:pt x="41844" y="52991"/>
                    <a:pt x="41868" y="52843"/>
                    <a:pt x="41896" y="52695"/>
                  </a:cubicBezTo>
                  <a:cubicBezTo>
                    <a:pt x="41988" y="52195"/>
                    <a:pt x="42108" y="51703"/>
                    <a:pt x="42228" y="51207"/>
                  </a:cubicBezTo>
                  <a:cubicBezTo>
                    <a:pt x="42801" y="50491"/>
                    <a:pt x="43377" y="49778"/>
                    <a:pt x="43961" y="49067"/>
                  </a:cubicBezTo>
                  <a:cubicBezTo>
                    <a:pt x="45292" y="47974"/>
                    <a:pt x="46609" y="46873"/>
                    <a:pt x="47909" y="45757"/>
                  </a:cubicBezTo>
                  <a:close/>
                  <a:moveTo>
                    <a:pt x="42628" y="36615"/>
                  </a:moveTo>
                  <a:lnTo>
                    <a:pt x="42628" y="36615"/>
                  </a:lnTo>
                  <a:cubicBezTo>
                    <a:pt x="42092" y="37539"/>
                    <a:pt x="41576" y="38483"/>
                    <a:pt x="41072" y="39440"/>
                  </a:cubicBezTo>
                  <a:cubicBezTo>
                    <a:pt x="38243" y="42389"/>
                    <a:pt x="35550" y="45409"/>
                    <a:pt x="33054" y="48386"/>
                  </a:cubicBezTo>
                  <a:cubicBezTo>
                    <a:pt x="32457" y="49094"/>
                    <a:pt x="31549" y="50295"/>
                    <a:pt x="30624" y="51719"/>
                  </a:cubicBezTo>
                  <a:cubicBezTo>
                    <a:pt x="29200" y="52808"/>
                    <a:pt x="27560" y="53999"/>
                    <a:pt x="25708" y="54564"/>
                  </a:cubicBezTo>
                  <a:cubicBezTo>
                    <a:pt x="25887" y="53667"/>
                    <a:pt x="26260" y="52788"/>
                    <a:pt x="26727" y="51927"/>
                  </a:cubicBezTo>
                  <a:cubicBezTo>
                    <a:pt x="30284" y="47514"/>
                    <a:pt x="34550" y="43436"/>
                    <a:pt x="38747" y="39324"/>
                  </a:cubicBezTo>
                  <a:cubicBezTo>
                    <a:pt x="40083" y="38479"/>
                    <a:pt x="41372" y="37571"/>
                    <a:pt x="42628" y="36615"/>
                  </a:cubicBezTo>
                  <a:close/>
                  <a:moveTo>
                    <a:pt x="64182" y="53560"/>
                  </a:moveTo>
                  <a:lnTo>
                    <a:pt x="64182" y="53560"/>
                  </a:lnTo>
                  <a:cubicBezTo>
                    <a:pt x="63086" y="55377"/>
                    <a:pt x="61750" y="57681"/>
                    <a:pt x="60065" y="59650"/>
                  </a:cubicBezTo>
                  <a:cubicBezTo>
                    <a:pt x="60278" y="58717"/>
                    <a:pt x="60553" y="57777"/>
                    <a:pt x="60885" y="56836"/>
                  </a:cubicBezTo>
                  <a:cubicBezTo>
                    <a:pt x="60954" y="56708"/>
                    <a:pt x="61026" y="56581"/>
                    <a:pt x="61098" y="56452"/>
                  </a:cubicBezTo>
                  <a:cubicBezTo>
                    <a:pt x="62141" y="55504"/>
                    <a:pt x="63170" y="54536"/>
                    <a:pt x="64182" y="53560"/>
                  </a:cubicBezTo>
                  <a:close/>
                  <a:moveTo>
                    <a:pt x="72865" y="51691"/>
                  </a:moveTo>
                  <a:cubicBezTo>
                    <a:pt x="71520" y="53840"/>
                    <a:pt x="70128" y="55876"/>
                    <a:pt x="68499" y="57901"/>
                  </a:cubicBezTo>
                  <a:cubicBezTo>
                    <a:pt x="67219" y="59497"/>
                    <a:pt x="65931" y="61085"/>
                    <a:pt x="64518" y="62598"/>
                  </a:cubicBezTo>
                  <a:cubicBezTo>
                    <a:pt x="65811" y="61118"/>
                    <a:pt x="66939" y="59521"/>
                    <a:pt x="67971" y="58012"/>
                  </a:cubicBezTo>
                  <a:cubicBezTo>
                    <a:pt x="69323" y="56044"/>
                    <a:pt x="70560" y="54020"/>
                    <a:pt x="71768" y="51983"/>
                  </a:cubicBezTo>
                  <a:cubicBezTo>
                    <a:pt x="72148" y="51903"/>
                    <a:pt x="72509" y="51803"/>
                    <a:pt x="72865" y="51691"/>
                  </a:cubicBezTo>
                  <a:close/>
                  <a:moveTo>
                    <a:pt x="40544" y="62790"/>
                  </a:moveTo>
                  <a:lnTo>
                    <a:pt x="40544" y="62790"/>
                  </a:lnTo>
                  <a:cubicBezTo>
                    <a:pt x="40515" y="63059"/>
                    <a:pt x="40544" y="63323"/>
                    <a:pt x="40616" y="63578"/>
                  </a:cubicBezTo>
                  <a:cubicBezTo>
                    <a:pt x="39656" y="63839"/>
                    <a:pt x="38687" y="64010"/>
                    <a:pt x="37715" y="64067"/>
                  </a:cubicBezTo>
                  <a:cubicBezTo>
                    <a:pt x="38675" y="63694"/>
                    <a:pt x="39619" y="63266"/>
                    <a:pt x="40544" y="62790"/>
                  </a:cubicBezTo>
                  <a:close/>
                  <a:moveTo>
                    <a:pt x="50186" y="0"/>
                  </a:moveTo>
                  <a:cubicBezTo>
                    <a:pt x="45685" y="0"/>
                    <a:pt x="40923" y="1348"/>
                    <a:pt x="36618" y="3181"/>
                  </a:cubicBezTo>
                  <a:cubicBezTo>
                    <a:pt x="36178" y="2361"/>
                    <a:pt x="35154" y="1729"/>
                    <a:pt x="34077" y="1729"/>
                  </a:cubicBezTo>
                  <a:cubicBezTo>
                    <a:pt x="33826" y="1729"/>
                    <a:pt x="33573" y="1764"/>
                    <a:pt x="33325" y="1836"/>
                  </a:cubicBezTo>
                  <a:cubicBezTo>
                    <a:pt x="27968" y="3409"/>
                    <a:pt x="24286" y="7651"/>
                    <a:pt x="21090" y="11575"/>
                  </a:cubicBezTo>
                  <a:cubicBezTo>
                    <a:pt x="19313" y="12495"/>
                    <a:pt x="17597" y="13472"/>
                    <a:pt x="15956" y="14456"/>
                  </a:cubicBezTo>
                  <a:cubicBezTo>
                    <a:pt x="10915" y="17477"/>
                    <a:pt x="5053" y="21594"/>
                    <a:pt x="3577" y="26860"/>
                  </a:cubicBezTo>
                  <a:cubicBezTo>
                    <a:pt x="3376" y="27580"/>
                    <a:pt x="3833" y="28441"/>
                    <a:pt x="4774" y="28609"/>
                  </a:cubicBezTo>
                  <a:cubicBezTo>
                    <a:pt x="4861" y="28624"/>
                    <a:pt x="4953" y="28628"/>
                    <a:pt x="5042" y="28640"/>
                  </a:cubicBezTo>
                  <a:cubicBezTo>
                    <a:pt x="3733" y="30133"/>
                    <a:pt x="2445" y="31629"/>
                    <a:pt x="1168" y="33126"/>
                  </a:cubicBezTo>
                  <a:cubicBezTo>
                    <a:pt x="0" y="34490"/>
                    <a:pt x="1320" y="36059"/>
                    <a:pt x="2937" y="36459"/>
                  </a:cubicBezTo>
                  <a:cubicBezTo>
                    <a:pt x="2625" y="37339"/>
                    <a:pt x="2429" y="38247"/>
                    <a:pt x="2373" y="39191"/>
                  </a:cubicBezTo>
                  <a:cubicBezTo>
                    <a:pt x="2329" y="39955"/>
                    <a:pt x="2933" y="40904"/>
                    <a:pt x="3789" y="41236"/>
                  </a:cubicBezTo>
                  <a:cubicBezTo>
                    <a:pt x="4061" y="41340"/>
                    <a:pt x="4342" y="41436"/>
                    <a:pt x="4621" y="41520"/>
                  </a:cubicBezTo>
                  <a:cubicBezTo>
                    <a:pt x="2949" y="44141"/>
                    <a:pt x="1600" y="46878"/>
                    <a:pt x="848" y="49826"/>
                  </a:cubicBezTo>
                  <a:cubicBezTo>
                    <a:pt x="484" y="51263"/>
                    <a:pt x="1876" y="52795"/>
                    <a:pt x="3544" y="52795"/>
                  </a:cubicBezTo>
                  <a:cubicBezTo>
                    <a:pt x="3813" y="52795"/>
                    <a:pt x="4089" y="52755"/>
                    <a:pt x="4366" y="52668"/>
                  </a:cubicBezTo>
                  <a:lnTo>
                    <a:pt x="4366" y="52668"/>
                  </a:lnTo>
                  <a:cubicBezTo>
                    <a:pt x="2809" y="55332"/>
                    <a:pt x="1720" y="58105"/>
                    <a:pt x="1568" y="60982"/>
                  </a:cubicBezTo>
                  <a:cubicBezTo>
                    <a:pt x="1496" y="62334"/>
                    <a:pt x="3016" y="63318"/>
                    <a:pt x="4497" y="63318"/>
                  </a:cubicBezTo>
                  <a:cubicBezTo>
                    <a:pt x="5182" y="63318"/>
                    <a:pt x="5858" y="63107"/>
                    <a:pt x="6370" y="62630"/>
                  </a:cubicBezTo>
                  <a:cubicBezTo>
                    <a:pt x="7862" y="61229"/>
                    <a:pt x="9330" y="59809"/>
                    <a:pt x="10791" y="58381"/>
                  </a:cubicBezTo>
                  <a:cubicBezTo>
                    <a:pt x="10867" y="59585"/>
                    <a:pt x="12395" y="60505"/>
                    <a:pt x="13856" y="60505"/>
                  </a:cubicBezTo>
                  <a:cubicBezTo>
                    <a:pt x="14344" y="60505"/>
                    <a:pt x="14824" y="60406"/>
                    <a:pt x="15241" y="60173"/>
                  </a:cubicBezTo>
                  <a:lnTo>
                    <a:pt x="15241" y="60173"/>
                  </a:lnTo>
                  <a:cubicBezTo>
                    <a:pt x="14912" y="60926"/>
                    <a:pt x="14604" y="61682"/>
                    <a:pt x="14332" y="62459"/>
                  </a:cubicBezTo>
                  <a:cubicBezTo>
                    <a:pt x="13856" y="63827"/>
                    <a:pt x="15272" y="65527"/>
                    <a:pt x="17001" y="65527"/>
                  </a:cubicBezTo>
                  <a:cubicBezTo>
                    <a:pt x="17281" y="65527"/>
                    <a:pt x="17573" y="65483"/>
                    <a:pt x="17861" y="65383"/>
                  </a:cubicBezTo>
                  <a:cubicBezTo>
                    <a:pt x="21290" y="64215"/>
                    <a:pt x="24371" y="62654"/>
                    <a:pt x="27228" y="60858"/>
                  </a:cubicBezTo>
                  <a:lnTo>
                    <a:pt x="27228" y="60858"/>
                  </a:lnTo>
                  <a:cubicBezTo>
                    <a:pt x="27076" y="61590"/>
                    <a:pt x="26960" y="62334"/>
                    <a:pt x="26919" y="63090"/>
                  </a:cubicBezTo>
                  <a:cubicBezTo>
                    <a:pt x="26847" y="64455"/>
                    <a:pt x="28296" y="65427"/>
                    <a:pt x="29820" y="65495"/>
                  </a:cubicBezTo>
                  <a:lnTo>
                    <a:pt x="29893" y="65495"/>
                  </a:lnTo>
                  <a:cubicBezTo>
                    <a:pt x="30513" y="66884"/>
                    <a:pt x="31729" y="68028"/>
                    <a:pt x="33778" y="68612"/>
                  </a:cubicBezTo>
                  <a:cubicBezTo>
                    <a:pt x="34958" y="68948"/>
                    <a:pt x="36158" y="69096"/>
                    <a:pt x="37355" y="69096"/>
                  </a:cubicBezTo>
                  <a:cubicBezTo>
                    <a:pt x="41888" y="69096"/>
                    <a:pt x="46441" y="66952"/>
                    <a:pt x="50262" y="64627"/>
                  </a:cubicBezTo>
                  <a:cubicBezTo>
                    <a:pt x="51059" y="64315"/>
                    <a:pt x="51822" y="63938"/>
                    <a:pt x="52543" y="63506"/>
                  </a:cubicBezTo>
                  <a:lnTo>
                    <a:pt x="52543" y="63506"/>
                  </a:lnTo>
                  <a:cubicBezTo>
                    <a:pt x="52419" y="64287"/>
                    <a:pt x="52339" y="65087"/>
                    <a:pt x="52311" y="65903"/>
                  </a:cubicBezTo>
                  <a:cubicBezTo>
                    <a:pt x="52271" y="67120"/>
                    <a:pt x="53479" y="68160"/>
                    <a:pt x="54871" y="68328"/>
                  </a:cubicBezTo>
                  <a:cubicBezTo>
                    <a:pt x="55900" y="69912"/>
                    <a:pt x="57833" y="71168"/>
                    <a:pt x="59977" y="71168"/>
                  </a:cubicBezTo>
                  <a:cubicBezTo>
                    <a:pt x="60169" y="71168"/>
                    <a:pt x="60365" y="71157"/>
                    <a:pt x="60561" y="71137"/>
                  </a:cubicBezTo>
                  <a:cubicBezTo>
                    <a:pt x="64062" y="70760"/>
                    <a:pt x="66615" y="68263"/>
                    <a:pt x="68712" y="66123"/>
                  </a:cubicBezTo>
                  <a:cubicBezTo>
                    <a:pt x="72237" y="62526"/>
                    <a:pt x="75282" y="58629"/>
                    <a:pt x="77870" y="54536"/>
                  </a:cubicBezTo>
                  <a:cubicBezTo>
                    <a:pt x="81003" y="49582"/>
                    <a:pt x="83964" y="44525"/>
                    <a:pt x="86285" y="39268"/>
                  </a:cubicBezTo>
                  <a:cubicBezTo>
                    <a:pt x="87789" y="35867"/>
                    <a:pt x="90190" y="30217"/>
                    <a:pt x="86388" y="27232"/>
                  </a:cubicBezTo>
                  <a:cubicBezTo>
                    <a:pt x="85184" y="26288"/>
                    <a:pt x="83904" y="25900"/>
                    <a:pt x="82615" y="25900"/>
                  </a:cubicBezTo>
                  <a:cubicBezTo>
                    <a:pt x="81579" y="25900"/>
                    <a:pt x="80539" y="26151"/>
                    <a:pt x="79539" y="26568"/>
                  </a:cubicBezTo>
                  <a:cubicBezTo>
                    <a:pt x="80971" y="24576"/>
                    <a:pt x="82451" y="22611"/>
                    <a:pt x="84048" y="20722"/>
                  </a:cubicBezTo>
                  <a:cubicBezTo>
                    <a:pt x="85533" y="18962"/>
                    <a:pt x="83504" y="17185"/>
                    <a:pt x="81419" y="17185"/>
                  </a:cubicBezTo>
                  <a:cubicBezTo>
                    <a:pt x="80743" y="17185"/>
                    <a:pt x="80063" y="17374"/>
                    <a:pt x="79495" y="17806"/>
                  </a:cubicBezTo>
                  <a:cubicBezTo>
                    <a:pt x="78102" y="18870"/>
                    <a:pt x="76818" y="19990"/>
                    <a:pt x="75602" y="21150"/>
                  </a:cubicBezTo>
                  <a:cubicBezTo>
                    <a:pt x="75057" y="20338"/>
                    <a:pt x="74061" y="19946"/>
                    <a:pt x="72948" y="19946"/>
                  </a:cubicBezTo>
                  <a:cubicBezTo>
                    <a:pt x="72732" y="19946"/>
                    <a:pt x="72512" y="19961"/>
                    <a:pt x="72292" y="19990"/>
                  </a:cubicBezTo>
                  <a:cubicBezTo>
                    <a:pt x="72213" y="20002"/>
                    <a:pt x="72132" y="20018"/>
                    <a:pt x="72052" y="20030"/>
                  </a:cubicBezTo>
                  <a:cubicBezTo>
                    <a:pt x="72252" y="19346"/>
                    <a:pt x="72364" y="18654"/>
                    <a:pt x="72348" y="17957"/>
                  </a:cubicBezTo>
                  <a:cubicBezTo>
                    <a:pt x="72292" y="15797"/>
                    <a:pt x="70576" y="14421"/>
                    <a:pt x="68416" y="13852"/>
                  </a:cubicBezTo>
                  <a:cubicBezTo>
                    <a:pt x="68023" y="13400"/>
                    <a:pt x="67447" y="13080"/>
                    <a:pt x="66735" y="13008"/>
                  </a:cubicBezTo>
                  <a:cubicBezTo>
                    <a:pt x="67147" y="11043"/>
                    <a:pt x="66675" y="9079"/>
                    <a:pt x="64738" y="7267"/>
                  </a:cubicBezTo>
                  <a:cubicBezTo>
                    <a:pt x="63678" y="6270"/>
                    <a:pt x="62385" y="5742"/>
                    <a:pt x="60974" y="5553"/>
                  </a:cubicBezTo>
                  <a:cubicBezTo>
                    <a:pt x="60561" y="3749"/>
                    <a:pt x="59312" y="2177"/>
                    <a:pt x="56773" y="1169"/>
                  </a:cubicBezTo>
                  <a:cubicBezTo>
                    <a:pt x="54708" y="353"/>
                    <a:pt x="52479" y="0"/>
                    <a:pt x="50186" y="0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9"/>
            <p:cNvSpPr/>
            <p:nvPr/>
          </p:nvSpPr>
          <p:spPr>
            <a:xfrm>
              <a:off x="2748611" y="1192720"/>
              <a:ext cx="3311049" cy="2747418"/>
            </a:xfrm>
            <a:custGeom>
              <a:avLst/>
              <a:gdLst/>
              <a:ahLst/>
              <a:cxnLst/>
              <a:rect l="l" t="t" r="r" b="b"/>
              <a:pathLst>
                <a:path w="110793" h="91933" extrusionOk="0">
                  <a:moveTo>
                    <a:pt x="50743" y="6275"/>
                  </a:moveTo>
                  <a:cubicBezTo>
                    <a:pt x="53200" y="6275"/>
                    <a:pt x="56857" y="7419"/>
                    <a:pt x="59430" y="8276"/>
                  </a:cubicBezTo>
                  <a:cubicBezTo>
                    <a:pt x="59393" y="8455"/>
                    <a:pt x="59374" y="8636"/>
                    <a:pt x="59374" y="8815"/>
                  </a:cubicBezTo>
                  <a:cubicBezTo>
                    <a:pt x="57073" y="8172"/>
                    <a:pt x="54732" y="7731"/>
                    <a:pt x="52420" y="7679"/>
                  </a:cubicBezTo>
                  <a:cubicBezTo>
                    <a:pt x="52191" y="7535"/>
                    <a:pt x="51975" y="7387"/>
                    <a:pt x="51744" y="7243"/>
                  </a:cubicBezTo>
                  <a:cubicBezTo>
                    <a:pt x="51131" y="6867"/>
                    <a:pt x="50503" y="6708"/>
                    <a:pt x="49899" y="6708"/>
                  </a:cubicBezTo>
                  <a:cubicBezTo>
                    <a:pt x="49727" y="6708"/>
                    <a:pt x="49555" y="6719"/>
                    <a:pt x="49387" y="6743"/>
                  </a:cubicBezTo>
                  <a:cubicBezTo>
                    <a:pt x="49259" y="6667"/>
                    <a:pt x="49139" y="6623"/>
                    <a:pt x="49022" y="6623"/>
                  </a:cubicBezTo>
                  <a:cubicBezTo>
                    <a:pt x="48943" y="6623"/>
                    <a:pt x="48867" y="6647"/>
                    <a:pt x="48795" y="6691"/>
                  </a:cubicBezTo>
                  <a:cubicBezTo>
                    <a:pt x="49263" y="6395"/>
                    <a:pt x="49940" y="6275"/>
                    <a:pt x="50743" y="6275"/>
                  </a:cubicBezTo>
                  <a:close/>
                  <a:moveTo>
                    <a:pt x="80740" y="16318"/>
                  </a:moveTo>
                  <a:lnTo>
                    <a:pt x="80740" y="16318"/>
                  </a:lnTo>
                  <a:cubicBezTo>
                    <a:pt x="84017" y="17727"/>
                    <a:pt x="87121" y="19182"/>
                    <a:pt x="90214" y="20887"/>
                  </a:cubicBezTo>
                  <a:cubicBezTo>
                    <a:pt x="92648" y="22231"/>
                    <a:pt x="95072" y="23584"/>
                    <a:pt x="97381" y="25064"/>
                  </a:cubicBezTo>
                  <a:cubicBezTo>
                    <a:pt x="95116" y="23708"/>
                    <a:pt x="92687" y="22528"/>
                    <a:pt x="90386" y="21443"/>
                  </a:cubicBezTo>
                  <a:cubicBezTo>
                    <a:pt x="87382" y="20027"/>
                    <a:pt x="84293" y="18730"/>
                    <a:pt x="81188" y="17466"/>
                  </a:cubicBezTo>
                  <a:cubicBezTo>
                    <a:pt x="81068" y="17066"/>
                    <a:pt x="80916" y="16686"/>
                    <a:pt x="80740" y="16318"/>
                  </a:cubicBezTo>
                  <a:close/>
                  <a:moveTo>
                    <a:pt x="83589" y="25417"/>
                  </a:moveTo>
                  <a:lnTo>
                    <a:pt x="83589" y="25417"/>
                  </a:lnTo>
                  <a:cubicBezTo>
                    <a:pt x="86362" y="26565"/>
                    <a:pt x="89878" y="27965"/>
                    <a:pt x="92883" y="29734"/>
                  </a:cubicBezTo>
                  <a:cubicBezTo>
                    <a:pt x="91459" y="29509"/>
                    <a:pt x="90022" y="29221"/>
                    <a:pt x="88591" y="28874"/>
                  </a:cubicBezTo>
                  <a:cubicBezTo>
                    <a:pt x="88399" y="28802"/>
                    <a:pt x="88202" y="28726"/>
                    <a:pt x="88006" y="28650"/>
                  </a:cubicBezTo>
                  <a:cubicBezTo>
                    <a:pt x="86554" y="27553"/>
                    <a:pt x="85081" y="26477"/>
                    <a:pt x="83589" y="25417"/>
                  </a:cubicBezTo>
                  <a:close/>
                  <a:moveTo>
                    <a:pt x="20022" y="28573"/>
                  </a:moveTo>
                  <a:cubicBezTo>
                    <a:pt x="21687" y="28573"/>
                    <a:pt x="23488" y="29394"/>
                    <a:pt x="25108" y="30374"/>
                  </a:cubicBezTo>
                  <a:cubicBezTo>
                    <a:pt x="25688" y="31262"/>
                    <a:pt x="26332" y="32135"/>
                    <a:pt x="27017" y="32979"/>
                  </a:cubicBezTo>
                  <a:cubicBezTo>
                    <a:pt x="26949" y="32942"/>
                    <a:pt x="26873" y="32899"/>
                    <a:pt x="26801" y="32859"/>
                  </a:cubicBezTo>
                  <a:cubicBezTo>
                    <a:pt x="24384" y="31514"/>
                    <a:pt x="21199" y="30130"/>
                    <a:pt x="17918" y="29322"/>
                  </a:cubicBezTo>
                  <a:cubicBezTo>
                    <a:pt x="18086" y="29073"/>
                    <a:pt x="18338" y="28885"/>
                    <a:pt x="18683" y="28774"/>
                  </a:cubicBezTo>
                  <a:cubicBezTo>
                    <a:pt x="19115" y="28634"/>
                    <a:pt x="19562" y="28573"/>
                    <a:pt x="20022" y="28573"/>
                  </a:cubicBezTo>
                  <a:close/>
                  <a:moveTo>
                    <a:pt x="20775" y="36552"/>
                  </a:moveTo>
                  <a:cubicBezTo>
                    <a:pt x="21299" y="36800"/>
                    <a:pt x="21799" y="37048"/>
                    <a:pt x="22263" y="37288"/>
                  </a:cubicBezTo>
                  <a:cubicBezTo>
                    <a:pt x="22183" y="37572"/>
                    <a:pt x="22119" y="37856"/>
                    <a:pt x="22063" y="38140"/>
                  </a:cubicBezTo>
                  <a:cubicBezTo>
                    <a:pt x="21603" y="37604"/>
                    <a:pt x="21175" y="37076"/>
                    <a:pt x="20775" y="36552"/>
                  </a:cubicBezTo>
                  <a:close/>
                  <a:moveTo>
                    <a:pt x="29277" y="41930"/>
                  </a:moveTo>
                  <a:lnTo>
                    <a:pt x="29277" y="41930"/>
                  </a:lnTo>
                  <a:cubicBezTo>
                    <a:pt x="30378" y="42705"/>
                    <a:pt x="31414" y="43542"/>
                    <a:pt x="32386" y="44430"/>
                  </a:cubicBezTo>
                  <a:cubicBezTo>
                    <a:pt x="31710" y="44526"/>
                    <a:pt x="31070" y="44766"/>
                    <a:pt x="30526" y="45106"/>
                  </a:cubicBezTo>
                  <a:cubicBezTo>
                    <a:pt x="29946" y="44066"/>
                    <a:pt x="29505" y="43001"/>
                    <a:pt x="29277" y="41930"/>
                  </a:cubicBezTo>
                  <a:close/>
                  <a:moveTo>
                    <a:pt x="11292" y="34587"/>
                  </a:moveTo>
                  <a:cubicBezTo>
                    <a:pt x="12905" y="38401"/>
                    <a:pt x="16042" y="42149"/>
                    <a:pt x="18174" y="44350"/>
                  </a:cubicBezTo>
                  <a:cubicBezTo>
                    <a:pt x="18270" y="44450"/>
                    <a:pt x="18374" y="44554"/>
                    <a:pt x="18474" y="44658"/>
                  </a:cubicBezTo>
                  <a:cubicBezTo>
                    <a:pt x="17710" y="44942"/>
                    <a:pt x="17078" y="45466"/>
                    <a:pt x="16733" y="46166"/>
                  </a:cubicBezTo>
                  <a:cubicBezTo>
                    <a:pt x="16077" y="45618"/>
                    <a:pt x="15337" y="45387"/>
                    <a:pt x="14621" y="45387"/>
                  </a:cubicBezTo>
                  <a:cubicBezTo>
                    <a:pt x="12788" y="45387"/>
                    <a:pt x="11112" y="46911"/>
                    <a:pt x="11361" y="48635"/>
                  </a:cubicBezTo>
                  <a:cubicBezTo>
                    <a:pt x="9872" y="45282"/>
                    <a:pt x="9040" y="41753"/>
                    <a:pt x="9195" y="38072"/>
                  </a:cubicBezTo>
                  <a:cubicBezTo>
                    <a:pt x="9280" y="36111"/>
                    <a:pt x="10088" y="35051"/>
                    <a:pt x="11292" y="34587"/>
                  </a:cubicBezTo>
                  <a:close/>
                  <a:moveTo>
                    <a:pt x="71694" y="42469"/>
                  </a:moveTo>
                  <a:lnTo>
                    <a:pt x="71694" y="42469"/>
                  </a:lnTo>
                  <a:cubicBezTo>
                    <a:pt x="72497" y="42633"/>
                    <a:pt x="73310" y="42781"/>
                    <a:pt x="74122" y="42918"/>
                  </a:cubicBezTo>
                  <a:cubicBezTo>
                    <a:pt x="77167" y="44783"/>
                    <a:pt x="80104" y="46766"/>
                    <a:pt x="82957" y="48859"/>
                  </a:cubicBezTo>
                  <a:cubicBezTo>
                    <a:pt x="82728" y="48831"/>
                    <a:pt x="82497" y="48807"/>
                    <a:pt x="82272" y="48775"/>
                  </a:cubicBezTo>
                  <a:cubicBezTo>
                    <a:pt x="81516" y="48679"/>
                    <a:pt x="80760" y="48555"/>
                    <a:pt x="80008" y="48427"/>
                  </a:cubicBezTo>
                  <a:cubicBezTo>
                    <a:pt x="78911" y="47831"/>
                    <a:pt x="77823" y="47223"/>
                    <a:pt x="76739" y="46611"/>
                  </a:cubicBezTo>
                  <a:cubicBezTo>
                    <a:pt x="75075" y="45219"/>
                    <a:pt x="73394" y="43834"/>
                    <a:pt x="71694" y="42469"/>
                  </a:cubicBezTo>
                  <a:close/>
                  <a:moveTo>
                    <a:pt x="98873" y="50120"/>
                  </a:moveTo>
                  <a:cubicBezTo>
                    <a:pt x="99269" y="51124"/>
                    <a:pt x="99529" y="52140"/>
                    <a:pt x="99617" y="53156"/>
                  </a:cubicBezTo>
                  <a:cubicBezTo>
                    <a:pt x="99053" y="52153"/>
                    <a:pt x="98397" y="51164"/>
                    <a:pt x="97673" y="50192"/>
                  </a:cubicBezTo>
                  <a:lnTo>
                    <a:pt x="97673" y="50192"/>
                  </a:lnTo>
                  <a:cubicBezTo>
                    <a:pt x="97780" y="50199"/>
                    <a:pt x="97889" y="50203"/>
                    <a:pt x="97996" y="50203"/>
                  </a:cubicBezTo>
                  <a:cubicBezTo>
                    <a:pt x="98297" y="50203"/>
                    <a:pt x="98589" y="50175"/>
                    <a:pt x="98873" y="50120"/>
                  </a:cubicBezTo>
                  <a:close/>
                  <a:moveTo>
                    <a:pt x="40269" y="55789"/>
                  </a:moveTo>
                  <a:cubicBezTo>
                    <a:pt x="41144" y="56349"/>
                    <a:pt x="42025" y="56906"/>
                    <a:pt x="42906" y="57466"/>
                  </a:cubicBezTo>
                  <a:cubicBezTo>
                    <a:pt x="43946" y="58962"/>
                    <a:pt x="44994" y="60439"/>
                    <a:pt x="46074" y="61859"/>
                  </a:cubicBezTo>
                  <a:cubicBezTo>
                    <a:pt x="44001" y="59867"/>
                    <a:pt x="41981" y="57830"/>
                    <a:pt x="39957" y="55797"/>
                  </a:cubicBezTo>
                  <a:cubicBezTo>
                    <a:pt x="40060" y="55797"/>
                    <a:pt x="40164" y="55793"/>
                    <a:pt x="40269" y="55789"/>
                  </a:cubicBezTo>
                  <a:close/>
                  <a:moveTo>
                    <a:pt x="57753" y="48007"/>
                  </a:moveTo>
                  <a:lnTo>
                    <a:pt x="57753" y="48007"/>
                  </a:lnTo>
                  <a:cubicBezTo>
                    <a:pt x="59162" y="48567"/>
                    <a:pt x="60602" y="49111"/>
                    <a:pt x="62054" y="49640"/>
                  </a:cubicBezTo>
                  <a:cubicBezTo>
                    <a:pt x="66556" y="52604"/>
                    <a:pt x="71165" y="55429"/>
                    <a:pt x="75699" y="58046"/>
                  </a:cubicBezTo>
                  <a:cubicBezTo>
                    <a:pt x="76783" y="58670"/>
                    <a:pt x="78611" y="59623"/>
                    <a:pt x="80784" y="60587"/>
                  </a:cubicBezTo>
                  <a:cubicBezTo>
                    <a:pt x="82449" y="62083"/>
                    <a:pt x="84265" y="63804"/>
                    <a:pt x="85125" y="65744"/>
                  </a:cubicBezTo>
                  <a:cubicBezTo>
                    <a:pt x="83757" y="65556"/>
                    <a:pt x="82416" y="65168"/>
                    <a:pt x="81100" y="64672"/>
                  </a:cubicBezTo>
                  <a:cubicBezTo>
                    <a:pt x="74370" y="60947"/>
                    <a:pt x="68156" y="56474"/>
                    <a:pt x="61879" y="52076"/>
                  </a:cubicBezTo>
                  <a:cubicBezTo>
                    <a:pt x="60594" y="50676"/>
                    <a:pt x="59206" y="49324"/>
                    <a:pt x="57753" y="48007"/>
                  </a:cubicBezTo>
                  <a:close/>
                  <a:moveTo>
                    <a:pt x="58690" y="67497"/>
                  </a:moveTo>
                  <a:cubicBezTo>
                    <a:pt x="62311" y="69802"/>
                    <a:pt x="65919" y="72114"/>
                    <a:pt x="69505" y="74455"/>
                  </a:cubicBezTo>
                  <a:cubicBezTo>
                    <a:pt x="69521" y="74479"/>
                    <a:pt x="69533" y="74503"/>
                    <a:pt x="69548" y="74527"/>
                  </a:cubicBezTo>
                  <a:cubicBezTo>
                    <a:pt x="68076" y="73630"/>
                    <a:pt x="66648" y="72775"/>
                    <a:pt x="65284" y="72010"/>
                  </a:cubicBezTo>
                  <a:cubicBezTo>
                    <a:pt x="63587" y="71062"/>
                    <a:pt x="61827" y="70193"/>
                    <a:pt x="60038" y="69353"/>
                  </a:cubicBezTo>
                  <a:cubicBezTo>
                    <a:pt x="59594" y="68721"/>
                    <a:pt x="59142" y="68101"/>
                    <a:pt x="58690" y="67497"/>
                  </a:cubicBezTo>
                  <a:close/>
                  <a:moveTo>
                    <a:pt x="30729" y="77800"/>
                  </a:moveTo>
                  <a:cubicBezTo>
                    <a:pt x="34134" y="80208"/>
                    <a:pt x="37656" y="82513"/>
                    <a:pt x="41240" y="84742"/>
                  </a:cubicBezTo>
                  <a:cubicBezTo>
                    <a:pt x="37235" y="83349"/>
                    <a:pt x="33743" y="80681"/>
                    <a:pt x="30729" y="77800"/>
                  </a:cubicBezTo>
                  <a:close/>
                  <a:moveTo>
                    <a:pt x="50300" y="1"/>
                  </a:moveTo>
                  <a:cubicBezTo>
                    <a:pt x="47687" y="1"/>
                    <a:pt x="45246" y="557"/>
                    <a:pt x="43441" y="2138"/>
                  </a:cubicBezTo>
                  <a:cubicBezTo>
                    <a:pt x="40832" y="4418"/>
                    <a:pt x="41004" y="6967"/>
                    <a:pt x="42425" y="9319"/>
                  </a:cubicBezTo>
                  <a:cubicBezTo>
                    <a:pt x="39384" y="7820"/>
                    <a:pt x="36391" y="6263"/>
                    <a:pt x="33506" y="4590"/>
                  </a:cubicBezTo>
                  <a:cubicBezTo>
                    <a:pt x="32866" y="4218"/>
                    <a:pt x="32222" y="4058"/>
                    <a:pt x="31614" y="4058"/>
                  </a:cubicBezTo>
                  <a:cubicBezTo>
                    <a:pt x="28862" y="4058"/>
                    <a:pt x="26849" y="7367"/>
                    <a:pt x="29065" y="9364"/>
                  </a:cubicBezTo>
                  <a:cubicBezTo>
                    <a:pt x="30686" y="10824"/>
                    <a:pt x="32394" y="12172"/>
                    <a:pt x="34162" y="13445"/>
                  </a:cubicBezTo>
                  <a:cubicBezTo>
                    <a:pt x="32682" y="14130"/>
                    <a:pt x="32122" y="15482"/>
                    <a:pt x="32394" y="16918"/>
                  </a:cubicBezTo>
                  <a:cubicBezTo>
                    <a:pt x="32410" y="17002"/>
                    <a:pt x="32439" y="17082"/>
                    <a:pt x="32454" y="17166"/>
                  </a:cubicBezTo>
                  <a:cubicBezTo>
                    <a:pt x="31482" y="16970"/>
                    <a:pt x="30498" y="16854"/>
                    <a:pt x="29510" y="16854"/>
                  </a:cubicBezTo>
                  <a:cubicBezTo>
                    <a:pt x="29438" y="16854"/>
                    <a:pt x="29366" y="16854"/>
                    <a:pt x="29294" y="16858"/>
                  </a:cubicBezTo>
                  <a:cubicBezTo>
                    <a:pt x="25996" y="16914"/>
                    <a:pt x="23900" y="18715"/>
                    <a:pt x="23032" y="20975"/>
                  </a:cubicBezTo>
                  <a:cubicBezTo>
                    <a:pt x="22347" y="21391"/>
                    <a:pt x="21855" y="21995"/>
                    <a:pt x="21747" y="22736"/>
                  </a:cubicBezTo>
                  <a:cubicBezTo>
                    <a:pt x="21095" y="22643"/>
                    <a:pt x="20443" y="22595"/>
                    <a:pt x="19795" y="22591"/>
                  </a:cubicBezTo>
                  <a:cubicBezTo>
                    <a:pt x="17458" y="22591"/>
                    <a:pt x="15154" y="23244"/>
                    <a:pt x="12988" y="24833"/>
                  </a:cubicBezTo>
                  <a:cubicBezTo>
                    <a:pt x="11472" y="25945"/>
                    <a:pt x="10668" y="27297"/>
                    <a:pt x="10380" y="28781"/>
                  </a:cubicBezTo>
                  <a:cubicBezTo>
                    <a:pt x="7627" y="29210"/>
                    <a:pt x="5226" y="30518"/>
                    <a:pt x="3690" y="33182"/>
                  </a:cubicBezTo>
                  <a:cubicBezTo>
                    <a:pt x="0" y="39588"/>
                    <a:pt x="2541" y="47491"/>
                    <a:pt x="6759" y="54305"/>
                  </a:cubicBezTo>
                  <a:cubicBezTo>
                    <a:pt x="5222" y="54873"/>
                    <a:pt x="4118" y="56369"/>
                    <a:pt x="4711" y="57758"/>
                  </a:cubicBezTo>
                  <a:cubicBezTo>
                    <a:pt x="7111" y="63375"/>
                    <a:pt x="13573" y="67237"/>
                    <a:pt x="19562" y="70585"/>
                  </a:cubicBezTo>
                  <a:cubicBezTo>
                    <a:pt x="20967" y="72446"/>
                    <a:pt x="22456" y="74247"/>
                    <a:pt x="23952" y="75963"/>
                  </a:cubicBezTo>
                  <a:cubicBezTo>
                    <a:pt x="28561" y="81249"/>
                    <a:pt x="34843" y="87395"/>
                    <a:pt x="42877" y="88943"/>
                  </a:cubicBezTo>
                  <a:cubicBezTo>
                    <a:pt x="43045" y="88975"/>
                    <a:pt x="43221" y="88991"/>
                    <a:pt x="43397" y="88991"/>
                  </a:cubicBezTo>
                  <a:cubicBezTo>
                    <a:pt x="44354" y="88991"/>
                    <a:pt x="45322" y="88518"/>
                    <a:pt x="45538" y="87687"/>
                  </a:cubicBezTo>
                  <a:cubicBezTo>
                    <a:pt x="45562" y="87595"/>
                    <a:pt x="45570" y="87499"/>
                    <a:pt x="45589" y="87406"/>
                  </a:cubicBezTo>
                  <a:cubicBezTo>
                    <a:pt x="47862" y="88775"/>
                    <a:pt x="50143" y="90127"/>
                    <a:pt x="52428" y="91464"/>
                  </a:cubicBezTo>
                  <a:cubicBezTo>
                    <a:pt x="52980" y="91792"/>
                    <a:pt x="53556" y="91932"/>
                    <a:pt x="54117" y="91932"/>
                  </a:cubicBezTo>
                  <a:cubicBezTo>
                    <a:pt x="55657" y="91932"/>
                    <a:pt x="57065" y="90856"/>
                    <a:pt x="57513" y="89611"/>
                  </a:cubicBezTo>
                  <a:cubicBezTo>
                    <a:pt x="58854" y="89940"/>
                    <a:pt x="60242" y="90147"/>
                    <a:pt x="61679" y="90204"/>
                  </a:cubicBezTo>
                  <a:cubicBezTo>
                    <a:pt x="61718" y="90204"/>
                    <a:pt x="61759" y="90208"/>
                    <a:pt x="61799" y="90208"/>
                  </a:cubicBezTo>
                  <a:cubicBezTo>
                    <a:pt x="62939" y="90208"/>
                    <a:pt x="64307" y="89587"/>
                    <a:pt x="64795" y="88723"/>
                  </a:cubicBezTo>
                  <a:cubicBezTo>
                    <a:pt x="64959" y="88435"/>
                    <a:pt x="65099" y="88143"/>
                    <a:pt x="65232" y="87846"/>
                  </a:cubicBezTo>
                  <a:cubicBezTo>
                    <a:pt x="69225" y="89599"/>
                    <a:pt x="73402" y="91015"/>
                    <a:pt x="77895" y="91800"/>
                  </a:cubicBezTo>
                  <a:cubicBezTo>
                    <a:pt x="78135" y="91844"/>
                    <a:pt x="78375" y="91864"/>
                    <a:pt x="78615" y="91864"/>
                  </a:cubicBezTo>
                  <a:cubicBezTo>
                    <a:pt x="80928" y="91864"/>
                    <a:pt x="83093" y="90007"/>
                    <a:pt x="82233" y="88115"/>
                  </a:cubicBezTo>
                  <a:lnTo>
                    <a:pt x="82233" y="88115"/>
                  </a:lnTo>
                  <a:cubicBezTo>
                    <a:pt x="86297" y="89748"/>
                    <a:pt x="90527" y="90887"/>
                    <a:pt x="94912" y="91048"/>
                  </a:cubicBezTo>
                  <a:cubicBezTo>
                    <a:pt x="94960" y="91048"/>
                    <a:pt x="95008" y="91052"/>
                    <a:pt x="95056" y="91052"/>
                  </a:cubicBezTo>
                  <a:cubicBezTo>
                    <a:pt x="97985" y="91052"/>
                    <a:pt x="99697" y="87678"/>
                    <a:pt x="97425" y="86014"/>
                  </a:cubicBezTo>
                  <a:cubicBezTo>
                    <a:pt x="95289" y="84450"/>
                    <a:pt x="93123" y="82909"/>
                    <a:pt x="90947" y="81381"/>
                  </a:cubicBezTo>
                  <a:cubicBezTo>
                    <a:pt x="93392" y="81273"/>
                    <a:pt x="95080" y="78456"/>
                    <a:pt x="93684" y="76716"/>
                  </a:cubicBezTo>
                  <a:lnTo>
                    <a:pt x="93684" y="76716"/>
                  </a:lnTo>
                  <a:cubicBezTo>
                    <a:pt x="94824" y="77059"/>
                    <a:pt x="95980" y="77379"/>
                    <a:pt x="97165" y="77667"/>
                  </a:cubicBezTo>
                  <a:cubicBezTo>
                    <a:pt x="97444" y="77732"/>
                    <a:pt x="97732" y="77763"/>
                    <a:pt x="98020" y="77763"/>
                  </a:cubicBezTo>
                  <a:cubicBezTo>
                    <a:pt x="100249" y="77763"/>
                    <a:pt x="102582" y="75896"/>
                    <a:pt x="101626" y="73966"/>
                  </a:cubicBezTo>
                  <a:cubicBezTo>
                    <a:pt x="99845" y="70374"/>
                    <a:pt x="97464" y="67148"/>
                    <a:pt x="94720" y="64151"/>
                  </a:cubicBezTo>
                  <a:lnTo>
                    <a:pt x="94720" y="64151"/>
                  </a:lnTo>
                  <a:cubicBezTo>
                    <a:pt x="95841" y="64312"/>
                    <a:pt x="96973" y="64432"/>
                    <a:pt x="98129" y="64476"/>
                  </a:cubicBezTo>
                  <a:lnTo>
                    <a:pt x="98277" y="64476"/>
                  </a:lnTo>
                  <a:cubicBezTo>
                    <a:pt x="100277" y="64476"/>
                    <a:pt x="101694" y="62995"/>
                    <a:pt x="101794" y="61435"/>
                  </a:cubicBezTo>
                  <a:cubicBezTo>
                    <a:pt x="101798" y="61407"/>
                    <a:pt x="101794" y="61383"/>
                    <a:pt x="101798" y="61359"/>
                  </a:cubicBezTo>
                  <a:cubicBezTo>
                    <a:pt x="103911" y="60707"/>
                    <a:pt x="105659" y="59434"/>
                    <a:pt x="106548" y="57285"/>
                  </a:cubicBezTo>
                  <a:cubicBezTo>
                    <a:pt x="109000" y="51364"/>
                    <a:pt x="104955" y="45071"/>
                    <a:pt x="100469" y="40009"/>
                  </a:cubicBezTo>
                  <a:cubicBezTo>
                    <a:pt x="99994" y="39173"/>
                    <a:pt x="99422" y="38373"/>
                    <a:pt x="98761" y="37612"/>
                  </a:cubicBezTo>
                  <a:lnTo>
                    <a:pt x="98761" y="37612"/>
                  </a:lnTo>
                  <a:cubicBezTo>
                    <a:pt x="99954" y="37744"/>
                    <a:pt x="101174" y="37828"/>
                    <a:pt x="102419" y="37856"/>
                  </a:cubicBezTo>
                  <a:cubicBezTo>
                    <a:pt x="102450" y="37856"/>
                    <a:pt x="102478" y="37860"/>
                    <a:pt x="102510" y="37860"/>
                  </a:cubicBezTo>
                  <a:cubicBezTo>
                    <a:pt x="104327" y="37860"/>
                    <a:pt x="105863" y="36608"/>
                    <a:pt x="106119" y="35175"/>
                  </a:cubicBezTo>
                  <a:cubicBezTo>
                    <a:pt x="108752" y="33999"/>
                    <a:pt x="110792" y="31699"/>
                    <a:pt x="110400" y="29210"/>
                  </a:cubicBezTo>
                  <a:cubicBezTo>
                    <a:pt x="109824" y="25540"/>
                    <a:pt x="106020" y="22864"/>
                    <a:pt x="102755" y="20667"/>
                  </a:cubicBezTo>
                  <a:cubicBezTo>
                    <a:pt x="97269" y="16970"/>
                    <a:pt x="91327" y="13781"/>
                    <a:pt x="85081" y="11068"/>
                  </a:cubicBezTo>
                  <a:cubicBezTo>
                    <a:pt x="77523" y="7783"/>
                    <a:pt x="69817" y="4678"/>
                    <a:pt x="61794" y="2246"/>
                  </a:cubicBezTo>
                  <a:cubicBezTo>
                    <a:pt x="58666" y="1293"/>
                    <a:pt x="54280" y="1"/>
                    <a:pt x="50300" y="1"/>
                  </a:cubicBezTo>
                  <a:close/>
                </a:path>
              </a:pathLst>
            </a:custGeom>
            <a:solidFill>
              <a:srgbClr val="FFFFFF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2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914400" y="1213375"/>
            <a:ext cx="29166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33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subTitle" idx="1"/>
          </p:nvPr>
        </p:nvSpPr>
        <p:spPr>
          <a:xfrm>
            <a:off x="914400" y="2579800"/>
            <a:ext cx="6015600" cy="194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0"/>
          <p:cNvSpPr/>
          <p:nvPr/>
        </p:nvSpPr>
        <p:spPr>
          <a:xfrm flipH="1">
            <a:off x="365938" y="481772"/>
            <a:ext cx="1999760" cy="1577995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0"/>
          <p:cNvSpPr/>
          <p:nvPr/>
        </p:nvSpPr>
        <p:spPr>
          <a:xfrm flipH="1">
            <a:off x="723259" y="644277"/>
            <a:ext cx="1430061" cy="1186625"/>
          </a:xfrm>
          <a:custGeom>
            <a:avLst/>
            <a:gdLst/>
            <a:ahLst/>
            <a:cxnLst/>
            <a:rect l="l" t="t" r="r" b="b"/>
            <a:pathLst>
              <a:path w="110793" h="91933" extrusionOk="0">
                <a:moveTo>
                  <a:pt x="50743" y="6275"/>
                </a:moveTo>
                <a:cubicBezTo>
                  <a:pt x="53200" y="6275"/>
                  <a:pt x="56857" y="7419"/>
                  <a:pt x="59430" y="8276"/>
                </a:cubicBezTo>
                <a:cubicBezTo>
                  <a:pt x="59393" y="8455"/>
                  <a:pt x="59374" y="8636"/>
                  <a:pt x="59374" y="8815"/>
                </a:cubicBezTo>
                <a:cubicBezTo>
                  <a:pt x="57073" y="8172"/>
                  <a:pt x="54732" y="7731"/>
                  <a:pt x="52420" y="7679"/>
                </a:cubicBezTo>
                <a:cubicBezTo>
                  <a:pt x="52191" y="7535"/>
                  <a:pt x="51975" y="7387"/>
                  <a:pt x="51744" y="7243"/>
                </a:cubicBezTo>
                <a:cubicBezTo>
                  <a:pt x="51131" y="6867"/>
                  <a:pt x="50503" y="6708"/>
                  <a:pt x="49899" y="6708"/>
                </a:cubicBezTo>
                <a:cubicBezTo>
                  <a:pt x="49727" y="6708"/>
                  <a:pt x="49555" y="6719"/>
                  <a:pt x="49387" y="6743"/>
                </a:cubicBezTo>
                <a:cubicBezTo>
                  <a:pt x="49259" y="6667"/>
                  <a:pt x="49139" y="6623"/>
                  <a:pt x="49022" y="6623"/>
                </a:cubicBezTo>
                <a:cubicBezTo>
                  <a:pt x="48943" y="6623"/>
                  <a:pt x="48867" y="6647"/>
                  <a:pt x="48795" y="6691"/>
                </a:cubicBezTo>
                <a:cubicBezTo>
                  <a:pt x="49263" y="6395"/>
                  <a:pt x="49940" y="6275"/>
                  <a:pt x="50743" y="6275"/>
                </a:cubicBezTo>
                <a:close/>
                <a:moveTo>
                  <a:pt x="80740" y="16318"/>
                </a:moveTo>
                <a:lnTo>
                  <a:pt x="80740" y="16318"/>
                </a:lnTo>
                <a:cubicBezTo>
                  <a:pt x="84017" y="17727"/>
                  <a:pt x="87121" y="19182"/>
                  <a:pt x="90214" y="20887"/>
                </a:cubicBezTo>
                <a:cubicBezTo>
                  <a:pt x="92648" y="22231"/>
                  <a:pt x="95072" y="23584"/>
                  <a:pt x="97381" y="25064"/>
                </a:cubicBezTo>
                <a:cubicBezTo>
                  <a:pt x="95116" y="23708"/>
                  <a:pt x="92687" y="22528"/>
                  <a:pt x="90386" y="21443"/>
                </a:cubicBezTo>
                <a:cubicBezTo>
                  <a:pt x="87382" y="20027"/>
                  <a:pt x="84293" y="18730"/>
                  <a:pt x="81188" y="17466"/>
                </a:cubicBezTo>
                <a:cubicBezTo>
                  <a:pt x="81068" y="17066"/>
                  <a:pt x="80916" y="16686"/>
                  <a:pt x="80740" y="16318"/>
                </a:cubicBezTo>
                <a:close/>
                <a:moveTo>
                  <a:pt x="83589" y="25417"/>
                </a:moveTo>
                <a:lnTo>
                  <a:pt x="83589" y="25417"/>
                </a:lnTo>
                <a:cubicBezTo>
                  <a:pt x="86362" y="26565"/>
                  <a:pt x="89878" y="27965"/>
                  <a:pt x="92883" y="29734"/>
                </a:cubicBezTo>
                <a:cubicBezTo>
                  <a:pt x="91459" y="29509"/>
                  <a:pt x="90022" y="29221"/>
                  <a:pt x="88591" y="28874"/>
                </a:cubicBezTo>
                <a:cubicBezTo>
                  <a:pt x="88399" y="28802"/>
                  <a:pt x="88202" y="28726"/>
                  <a:pt x="88006" y="28650"/>
                </a:cubicBezTo>
                <a:cubicBezTo>
                  <a:pt x="86554" y="27553"/>
                  <a:pt x="85081" y="26477"/>
                  <a:pt x="83589" y="25417"/>
                </a:cubicBezTo>
                <a:close/>
                <a:moveTo>
                  <a:pt x="20022" y="28573"/>
                </a:moveTo>
                <a:cubicBezTo>
                  <a:pt x="21687" y="28573"/>
                  <a:pt x="23488" y="29394"/>
                  <a:pt x="25108" y="30374"/>
                </a:cubicBezTo>
                <a:cubicBezTo>
                  <a:pt x="25688" y="31262"/>
                  <a:pt x="26332" y="32135"/>
                  <a:pt x="27017" y="32979"/>
                </a:cubicBezTo>
                <a:cubicBezTo>
                  <a:pt x="26949" y="32942"/>
                  <a:pt x="26873" y="32899"/>
                  <a:pt x="26801" y="32859"/>
                </a:cubicBezTo>
                <a:cubicBezTo>
                  <a:pt x="24384" y="31514"/>
                  <a:pt x="21199" y="30130"/>
                  <a:pt x="17918" y="29322"/>
                </a:cubicBezTo>
                <a:cubicBezTo>
                  <a:pt x="18086" y="29073"/>
                  <a:pt x="18338" y="28885"/>
                  <a:pt x="18683" y="28774"/>
                </a:cubicBezTo>
                <a:cubicBezTo>
                  <a:pt x="19115" y="28634"/>
                  <a:pt x="19562" y="28573"/>
                  <a:pt x="20022" y="28573"/>
                </a:cubicBezTo>
                <a:close/>
                <a:moveTo>
                  <a:pt x="20775" y="36552"/>
                </a:moveTo>
                <a:cubicBezTo>
                  <a:pt x="21299" y="36800"/>
                  <a:pt x="21799" y="37048"/>
                  <a:pt x="22263" y="37288"/>
                </a:cubicBezTo>
                <a:cubicBezTo>
                  <a:pt x="22183" y="37572"/>
                  <a:pt x="22119" y="37856"/>
                  <a:pt x="22063" y="38140"/>
                </a:cubicBezTo>
                <a:cubicBezTo>
                  <a:pt x="21603" y="37604"/>
                  <a:pt x="21175" y="37076"/>
                  <a:pt x="20775" y="36552"/>
                </a:cubicBezTo>
                <a:close/>
                <a:moveTo>
                  <a:pt x="29277" y="41930"/>
                </a:moveTo>
                <a:lnTo>
                  <a:pt x="29277" y="41930"/>
                </a:lnTo>
                <a:cubicBezTo>
                  <a:pt x="30378" y="42705"/>
                  <a:pt x="31414" y="43542"/>
                  <a:pt x="32386" y="44430"/>
                </a:cubicBezTo>
                <a:cubicBezTo>
                  <a:pt x="31710" y="44526"/>
                  <a:pt x="31070" y="44766"/>
                  <a:pt x="30526" y="45106"/>
                </a:cubicBezTo>
                <a:cubicBezTo>
                  <a:pt x="29946" y="44066"/>
                  <a:pt x="29505" y="43001"/>
                  <a:pt x="29277" y="41930"/>
                </a:cubicBezTo>
                <a:close/>
                <a:moveTo>
                  <a:pt x="11292" y="34587"/>
                </a:moveTo>
                <a:cubicBezTo>
                  <a:pt x="12905" y="38401"/>
                  <a:pt x="16042" y="42149"/>
                  <a:pt x="18174" y="44350"/>
                </a:cubicBezTo>
                <a:cubicBezTo>
                  <a:pt x="18270" y="44450"/>
                  <a:pt x="18374" y="44554"/>
                  <a:pt x="18474" y="44658"/>
                </a:cubicBezTo>
                <a:cubicBezTo>
                  <a:pt x="17710" y="44942"/>
                  <a:pt x="17078" y="45466"/>
                  <a:pt x="16733" y="46166"/>
                </a:cubicBezTo>
                <a:cubicBezTo>
                  <a:pt x="16077" y="45618"/>
                  <a:pt x="15337" y="45387"/>
                  <a:pt x="14621" y="45387"/>
                </a:cubicBezTo>
                <a:cubicBezTo>
                  <a:pt x="12788" y="45387"/>
                  <a:pt x="11112" y="46911"/>
                  <a:pt x="11361" y="48635"/>
                </a:cubicBezTo>
                <a:cubicBezTo>
                  <a:pt x="9872" y="45282"/>
                  <a:pt x="9040" y="41753"/>
                  <a:pt x="9195" y="38072"/>
                </a:cubicBezTo>
                <a:cubicBezTo>
                  <a:pt x="9280" y="36111"/>
                  <a:pt x="10088" y="35051"/>
                  <a:pt x="11292" y="34587"/>
                </a:cubicBezTo>
                <a:close/>
                <a:moveTo>
                  <a:pt x="71694" y="42469"/>
                </a:moveTo>
                <a:lnTo>
                  <a:pt x="71694" y="42469"/>
                </a:lnTo>
                <a:cubicBezTo>
                  <a:pt x="72497" y="42633"/>
                  <a:pt x="73310" y="42781"/>
                  <a:pt x="74122" y="42918"/>
                </a:cubicBezTo>
                <a:cubicBezTo>
                  <a:pt x="77167" y="44783"/>
                  <a:pt x="80104" y="46766"/>
                  <a:pt x="82957" y="48859"/>
                </a:cubicBezTo>
                <a:cubicBezTo>
                  <a:pt x="82728" y="48831"/>
                  <a:pt x="82497" y="48807"/>
                  <a:pt x="82272" y="48775"/>
                </a:cubicBezTo>
                <a:cubicBezTo>
                  <a:pt x="81516" y="48679"/>
                  <a:pt x="80760" y="48555"/>
                  <a:pt x="80008" y="48427"/>
                </a:cubicBezTo>
                <a:cubicBezTo>
                  <a:pt x="78911" y="47831"/>
                  <a:pt x="77823" y="47223"/>
                  <a:pt x="76739" y="46611"/>
                </a:cubicBezTo>
                <a:cubicBezTo>
                  <a:pt x="75075" y="45219"/>
                  <a:pt x="73394" y="43834"/>
                  <a:pt x="71694" y="42469"/>
                </a:cubicBezTo>
                <a:close/>
                <a:moveTo>
                  <a:pt x="98873" y="50120"/>
                </a:moveTo>
                <a:cubicBezTo>
                  <a:pt x="99269" y="51124"/>
                  <a:pt x="99529" y="52140"/>
                  <a:pt x="99617" y="53156"/>
                </a:cubicBezTo>
                <a:cubicBezTo>
                  <a:pt x="99053" y="52153"/>
                  <a:pt x="98397" y="51164"/>
                  <a:pt x="97673" y="50192"/>
                </a:cubicBezTo>
                <a:lnTo>
                  <a:pt x="97673" y="50192"/>
                </a:lnTo>
                <a:cubicBezTo>
                  <a:pt x="97780" y="50199"/>
                  <a:pt x="97889" y="50203"/>
                  <a:pt x="97996" y="50203"/>
                </a:cubicBezTo>
                <a:cubicBezTo>
                  <a:pt x="98297" y="50203"/>
                  <a:pt x="98589" y="50175"/>
                  <a:pt x="98873" y="50120"/>
                </a:cubicBezTo>
                <a:close/>
                <a:moveTo>
                  <a:pt x="40269" y="55789"/>
                </a:moveTo>
                <a:cubicBezTo>
                  <a:pt x="41144" y="56349"/>
                  <a:pt x="42025" y="56906"/>
                  <a:pt x="42906" y="57466"/>
                </a:cubicBezTo>
                <a:cubicBezTo>
                  <a:pt x="43946" y="58962"/>
                  <a:pt x="44994" y="60439"/>
                  <a:pt x="46074" y="61859"/>
                </a:cubicBezTo>
                <a:cubicBezTo>
                  <a:pt x="44001" y="59867"/>
                  <a:pt x="41981" y="57830"/>
                  <a:pt x="39957" y="55797"/>
                </a:cubicBezTo>
                <a:cubicBezTo>
                  <a:pt x="40060" y="55797"/>
                  <a:pt x="40164" y="55793"/>
                  <a:pt x="40269" y="55789"/>
                </a:cubicBezTo>
                <a:close/>
                <a:moveTo>
                  <a:pt x="57753" y="48007"/>
                </a:moveTo>
                <a:lnTo>
                  <a:pt x="57753" y="48007"/>
                </a:lnTo>
                <a:cubicBezTo>
                  <a:pt x="59162" y="48567"/>
                  <a:pt x="60602" y="49111"/>
                  <a:pt x="62054" y="49640"/>
                </a:cubicBezTo>
                <a:cubicBezTo>
                  <a:pt x="66556" y="52604"/>
                  <a:pt x="71165" y="55429"/>
                  <a:pt x="75699" y="58046"/>
                </a:cubicBezTo>
                <a:cubicBezTo>
                  <a:pt x="76783" y="58670"/>
                  <a:pt x="78611" y="59623"/>
                  <a:pt x="80784" y="60587"/>
                </a:cubicBezTo>
                <a:cubicBezTo>
                  <a:pt x="82449" y="62083"/>
                  <a:pt x="84265" y="63804"/>
                  <a:pt x="85125" y="65744"/>
                </a:cubicBezTo>
                <a:cubicBezTo>
                  <a:pt x="83757" y="65556"/>
                  <a:pt x="82416" y="65168"/>
                  <a:pt x="81100" y="64672"/>
                </a:cubicBezTo>
                <a:cubicBezTo>
                  <a:pt x="74370" y="60947"/>
                  <a:pt x="68156" y="56474"/>
                  <a:pt x="61879" y="52076"/>
                </a:cubicBezTo>
                <a:cubicBezTo>
                  <a:pt x="60594" y="50676"/>
                  <a:pt x="59206" y="49324"/>
                  <a:pt x="57753" y="48007"/>
                </a:cubicBezTo>
                <a:close/>
                <a:moveTo>
                  <a:pt x="58690" y="67497"/>
                </a:moveTo>
                <a:cubicBezTo>
                  <a:pt x="62311" y="69802"/>
                  <a:pt x="65919" y="72114"/>
                  <a:pt x="69505" y="74455"/>
                </a:cubicBezTo>
                <a:cubicBezTo>
                  <a:pt x="69521" y="74479"/>
                  <a:pt x="69533" y="74503"/>
                  <a:pt x="69548" y="74527"/>
                </a:cubicBezTo>
                <a:cubicBezTo>
                  <a:pt x="68076" y="73630"/>
                  <a:pt x="66648" y="72775"/>
                  <a:pt x="65284" y="72010"/>
                </a:cubicBezTo>
                <a:cubicBezTo>
                  <a:pt x="63587" y="71062"/>
                  <a:pt x="61827" y="70193"/>
                  <a:pt x="60038" y="69353"/>
                </a:cubicBezTo>
                <a:cubicBezTo>
                  <a:pt x="59594" y="68721"/>
                  <a:pt x="59142" y="68101"/>
                  <a:pt x="58690" y="67497"/>
                </a:cubicBezTo>
                <a:close/>
                <a:moveTo>
                  <a:pt x="30729" y="77800"/>
                </a:moveTo>
                <a:cubicBezTo>
                  <a:pt x="34134" y="80208"/>
                  <a:pt x="37656" y="82513"/>
                  <a:pt x="41240" y="84742"/>
                </a:cubicBezTo>
                <a:cubicBezTo>
                  <a:pt x="37235" y="83349"/>
                  <a:pt x="33743" y="80681"/>
                  <a:pt x="30729" y="77800"/>
                </a:cubicBezTo>
                <a:close/>
                <a:moveTo>
                  <a:pt x="50300" y="1"/>
                </a:moveTo>
                <a:cubicBezTo>
                  <a:pt x="47687" y="1"/>
                  <a:pt x="45246" y="557"/>
                  <a:pt x="43441" y="2138"/>
                </a:cubicBezTo>
                <a:cubicBezTo>
                  <a:pt x="40832" y="4418"/>
                  <a:pt x="41004" y="6967"/>
                  <a:pt x="42425" y="9319"/>
                </a:cubicBezTo>
                <a:cubicBezTo>
                  <a:pt x="39384" y="7820"/>
                  <a:pt x="36391" y="6263"/>
                  <a:pt x="33506" y="4590"/>
                </a:cubicBezTo>
                <a:cubicBezTo>
                  <a:pt x="32866" y="4218"/>
                  <a:pt x="32222" y="4058"/>
                  <a:pt x="31614" y="4058"/>
                </a:cubicBezTo>
                <a:cubicBezTo>
                  <a:pt x="28862" y="4058"/>
                  <a:pt x="26849" y="7367"/>
                  <a:pt x="29065" y="9364"/>
                </a:cubicBezTo>
                <a:cubicBezTo>
                  <a:pt x="30686" y="10824"/>
                  <a:pt x="32394" y="12172"/>
                  <a:pt x="34162" y="13445"/>
                </a:cubicBezTo>
                <a:cubicBezTo>
                  <a:pt x="32682" y="14130"/>
                  <a:pt x="32122" y="15482"/>
                  <a:pt x="32394" y="16918"/>
                </a:cubicBezTo>
                <a:cubicBezTo>
                  <a:pt x="32410" y="17002"/>
                  <a:pt x="32439" y="17082"/>
                  <a:pt x="32454" y="17166"/>
                </a:cubicBezTo>
                <a:cubicBezTo>
                  <a:pt x="31482" y="16970"/>
                  <a:pt x="30498" y="16854"/>
                  <a:pt x="29510" y="16854"/>
                </a:cubicBezTo>
                <a:cubicBezTo>
                  <a:pt x="29438" y="16854"/>
                  <a:pt x="29366" y="16854"/>
                  <a:pt x="29294" y="16858"/>
                </a:cubicBezTo>
                <a:cubicBezTo>
                  <a:pt x="25996" y="16914"/>
                  <a:pt x="23900" y="18715"/>
                  <a:pt x="23032" y="20975"/>
                </a:cubicBezTo>
                <a:cubicBezTo>
                  <a:pt x="22347" y="21391"/>
                  <a:pt x="21855" y="21995"/>
                  <a:pt x="21747" y="22736"/>
                </a:cubicBezTo>
                <a:cubicBezTo>
                  <a:pt x="21095" y="22643"/>
                  <a:pt x="20443" y="22595"/>
                  <a:pt x="19795" y="22591"/>
                </a:cubicBezTo>
                <a:cubicBezTo>
                  <a:pt x="17458" y="22591"/>
                  <a:pt x="15154" y="23244"/>
                  <a:pt x="12988" y="24833"/>
                </a:cubicBezTo>
                <a:cubicBezTo>
                  <a:pt x="11472" y="25945"/>
                  <a:pt x="10668" y="27297"/>
                  <a:pt x="10380" y="28781"/>
                </a:cubicBezTo>
                <a:cubicBezTo>
                  <a:pt x="7627" y="29210"/>
                  <a:pt x="5226" y="30518"/>
                  <a:pt x="3690" y="33182"/>
                </a:cubicBezTo>
                <a:cubicBezTo>
                  <a:pt x="0" y="39588"/>
                  <a:pt x="2541" y="47491"/>
                  <a:pt x="6759" y="54305"/>
                </a:cubicBezTo>
                <a:cubicBezTo>
                  <a:pt x="5222" y="54873"/>
                  <a:pt x="4118" y="56369"/>
                  <a:pt x="4711" y="57758"/>
                </a:cubicBezTo>
                <a:cubicBezTo>
                  <a:pt x="7111" y="63375"/>
                  <a:pt x="13573" y="67237"/>
                  <a:pt x="19562" y="70585"/>
                </a:cubicBezTo>
                <a:cubicBezTo>
                  <a:pt x="20967" y="72446"/>
                  <a:pt x="22456" y="74247"/>
                  <a:pt x="23952" y="75963"/>
                </a:cubicBezTo>
                <a:cubicBezTo>
                  <a:pt x="28561" y="81249"/>
                  <a:pt x="34843" y="87395"/>
                  <a:pt x="42877" y="88943"/>
                </a:cubicBezTo>
                <a:cubicBezTo>
                  <a:pt x="43045" y="88975"/>
                  <a:pt x="43221" y="88991"/>
                  <a:pt x="43397" y="88991"/>
                </a:cubicBezTo>
                <a:cubicBezTo>
                  <a:pt x="44354" y="88991"/>
                  <a:pt x="45322" y="88518"/>
                  <a:pt x="45538" y="87687"/>
                </a:cubicBezTo>
                <a:cubicBezTo>
                  <a:pt x="45562" y="87595"/>
                  <a:pt x="45570" y="87499"/>
                  <a:pt x="45589" y="87406"/>
                </a:cubicBezTo>
                <a:cubicBezTo>
                  <a:pt x="47862" y="88775"/>
                  <a:pt x="50143" y="90127"/>
                  <a:pt x="52428" y="91464"/>
                </a:cubicBezTo>
                <a:cubicBezTo>
                  <a:pt x="52980" y="91792"/>
                  <a:pt x="53556" y="91932"/>
                  <a:pt x="54117" y="91932"/>
                </a:cubicBezTo>
                <a:cubicBezTo>
                  <a:pt x="55657" y="91932"/>
                  <a:pt x="57065" y="90856"/>
                  <a:pt x="57513" y="89611"/>
                </a:cubicBezTo>
                <a:cubicBezTo>
                  <a:pt x="58854" y="89940"/>
                  <a:pt x="60242" y="90147"/>
                  <a:pt x="61679" y="90204"/>
                </a:cubicBezTo>
                <a:cubicBezTo>
                  <a:pt x="61718" y="90204"/>
                  <a:pt x="61759" y="90208"/>
                  <a:pt x="61799" y="90208"/>
                </a:cubicBezTo>
                <a:cubicBezTo>
                  <a:pt x="62939" y="90208"/>
                  <a:pt x="64307" y="89587"/>
                  <a:pt x="64795" y="88723"/>
                </a:cubicBezTo>
                <a:cubicBezTo>
                  <a:pt x="64959" y="88435"/>
                  <a:pt x="65099" y="88143"/>
                  <a:pt x="65232" y="87846"/>
                </a:cubicBezTo>
                <a:cubicBezTo>
                  <a:pt x="69225" y="89599"/>
                  <a:pt x="73402" y="91015"/>
                  <a:pt x="77895" y="91800"/>
                </a:cubicBezTo>
                <a:cubicBezTo>
                  <a:pt x="78135" y="91844"/>
                  <a:pt x="78375" y="91864"/>
                  <a:pt x="78615" y="91864"/>
                </a:cubicBezTo>
                <a:cubicBezTo>
                  <a:pt x="80928" y="91864"/>
                  <a:pt x="83093" y="90007"/>
                  <a:pt x="82233" y="88115"/>
                </a:cubicBezTo>
                <a:lnTo>
                  <a:pt x="82233" y="88115"/>
                </a:lnTo>
                <a:cubicBezTo>
                  <a:pt x="86297" y="89748"/>
                  <a:pt x="90527" y="90887"/>
                  <a:pt x="94912" y="91048"/>
                </a:cubicBezTo>
                <a:cubicBezTo>
                  <a:pt x="94960" y="91048"/>
                  <a:pt x="95008" y="91052"/>
                  <a:pt x="95056" y="91052"/>
                </a:cubicBezTo>
                <a:cubicBezTo>
                  <a:pt x="97985" y="91052"/>
                  <a:pt x="99697" y="87678"/>
                  <a:pt x="97425" y="86014"/>
                </a:cubicBezTo>
                <a:cubicBezTo>
                  <a:pt x="95289" y="84450"/>
                  <a:pt x="93123" y="82909"/>
                  <a:pt x="90947" y="81381"/>
                </a:cubicBezTo>
                <a:cubicBezTo>
                  <a:pt x="93392" y="81273"/>
                  <a:pt x="95080" y="78456"/>
                  <a:pt x="93684" y="76716"/>
                </a:cubicBezTo>
                <a:lnTo>
                  <a:pt x="93684" y="76716"/>
                </a:lnTo>
                <a:cubicBezTo>
                  <a:pt x="94824" y="77059"/>
                  <a:pt x="95980" y="77379"/>
                  <a:pt x="97165" y="77667"/>
                </a:cubicBezTo>
                <a:cubicBezTo>
                  <a:pt x="97444" y="77732"/>
                  <a:pt x="97732" y="77763"/>
                  <a:pt x="98020" y="77763"/>
                </a:cubicBezTo>
                <a:cubicBezTo>
                  <a:pt x="100249" y="77763"/>
                  <a:pt x="102582" y="75896"/>
                  <a:pt x="101626" y="73966"/>
                </a:cubicBezTo>
                <a:cubicBezTo>
                  <a:pt x="99845" y="70374"/>
                  <a:pt x="97464" y="67148"/>
                  <a:pt x="94720" y="64151"/>
                </a:cubicBezTo>
                <a:lnTo>
                  <a:pt x="94720" y="64151"/>
                </a:lnTo>
                <a:cubicBezTo>
                  <a:pt x="95841" y="64312"/>
                  <a:pt x="96973" y="64432"/>
                  <a:pt x="98129" y="64476"/>
                </a:cubicBezTo>
                <a:lnTo>
                  <a:pt x="98277" y="64476"/>
                </a:lnTo>
                <a:cubicBezTo>
                  <a:pt x="100277" y="64476"/>
                  <a:pt x="101694" y="62995"/>
                  <a:pt x="101794" y="61435"/>
                </a:cubicBezTo>
                <a:cubicBezTo>
                  <a:pt x="101798" y="61407"/>
                  <a:pt x="101794" y="61383"/>
                  <a:pt x="101798" y="61359"/>
                </a:cubicBezTo>
                <a:cubicBezTo>
                  <a:pt x="103911" y="60707"/>
                  <a:pt x="105659" y="59434"/>
                  <a:pt x="106548" y="57285"/>
                </a:cubicBezTo>
                <a:cubicBezTo>
                  <a:pt x="109000" y="51364"/>
                  <a:pt x="104955" y="45071"/>
                  <a:pt x="100469" y="40009"/>
                </a:cubicBezTo>
                <a:cubicBezTo>
                  <a:pt x="99994" y="39173"/>
                  <a:pt x="99422" y="38373"/>
                  <a:pt x="98761" y="37612"/>
                </a:cubicBezTo>
                <a:lnTo>
                  <a:pt x="98761" y="37612"/>
                </a:lnTo>
                <a:cubicBezTo>
                  <a:pt x="99954" y="37744"/>
                  <a:pt x="101174" y="37828"/>
                  <a:pt x="102419" y="37856"/>
                </a:cubicBezTo>
                <a:cubicBezTo>
                  <a:pt x="102450" y="37856"/>
                  <a:pt x="102478" y="37860"/>
                  <a:pt x="102510" y="37860"/>
                </a:cubicBezTo>
                <a:cubicBezTo>
                  <a:pt x="104327" y="37860"/>
                  <a:pt x="105863" y="36608"/>
                  <a:pt x="106119" y="35175"/>
                </a:cubicBezTo>
                <a:cubicBezTo>
                  <a:pt x="108752" y="33999"/>
                  <a:pt x="110792" y="31699"/>
                  <a:pt x="110400" y="29210"/>
                </a:cubicBezTo>
                <a:cubicBezTo>
                  <a:pt x="109824" y="25540"/>
                  <a:pt x="106020" y="22864"/>
                  <a:pt x="102755" y="20667"/>
                </a:cubicBezTo>
                <a:cubicBezTo>
                  <a:pt x="97269" y="16970"/>
                  <a:pt x="91327" y="13781"/>
                  <a:pt x="85081" y="11068"/>
                </a:cubicBezTo>
                <a:cubicBezTo>
                  <a:pt x="77523" y="7783"/>
                  <a:pt x="69817" y="4678"/>
                  <a:pt x="61794" y="2246"/>
                </a:cubicBezTo>
                <a:cubicBezTo>
                  <a:pt x="58666" y="1293"/>
                  <a:pt x="54280" y="1"/>
                  <a:pt x="50300" y="1"/>
                </a:cubicBezTo>
                <a:close/>
              </a:path>
            </a:pathLst>
          </a:custGeom>
          <a:solidFill>
            <a:srgbClr val="FFFFFF">
              <a:alpha val="165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subTitle" idx="1"/>
          </p:nvPr>
        </p:nvSpPr>
        <p:spPr>
          <a:xfrm>
            <a:off x="1356560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title"/>
          </p:nvPr>
        </p:nvSpPr>
        <p:spPr>
          <a:xfrm>
            <a:off x="2033060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subTitle" idx="2"/>
          </p:nvPr>
        </p:nvSpPr>
        <p:spPr>
          <a:xfrm>
            <a:off x="4933088" y="3186925"/>
            <a:ext cx="2868600" cy="101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title" idx="3"/>
          </p:nvPr>
        </p:nvSpPr>
        <p:spPr>
          <a:xfrm>
            <a:off x="5609588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title" idx="4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>
            <a:spLocks noGrp="1"/>
          </p:cNvSpPr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subTitle" idx="1"/>
          </p:nvPr>
        </p:nvSpPr>
        <p:spPr>
          <a:xfrm>
            <a:off x="12070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title" idx="2"/>
          </p:nvPr>
        </p:nvSpPr>
        <p:spPr>
          <a:xfrm>
            <a:off x="3651769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subTitle" idx="3"/>
          </p:nvPr>
        </p:nvSpPr>
        <p:spPr>
          <a:xfrm>
            <a:off x="360630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 idx="4"/>
          </p:nvPr>
        </p:nvSpPr>
        <p:spPr>
          <a:xfrm>
            <a:off x="6052401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subTitle" idx="5"/>
          </p:nvPr>
        </p:nvSpPr>
        <p:spPr>
          <a:xfrm>
            <a:off x="6006950" y="3340500"/>
            <a:ext cx="19323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title" idx="6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CUSTOM_1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 flipH="1">
            <a:off x="3911812" y="1737250"/>
            <a:ext cx="4313100" cy="11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C9DAF8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ubTitle" idx="1"/>
          </p:nvPr>
        </p:nvSpPr>
        <p:spPr>
          <a:xfrm flipH="1">
            <a:off x="5424408" y="2998550"/>
            <a:ext cx="2800500" cy="6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1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>
            <a:off x="911909" y="933125"/>
            <a:ext cx="2676300" cy="3277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1">
  <p:cSld name="CUSTOM_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DD7E6B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25"/>
          <p:cNvSpPr/>
          <p:nvPr/>
        </p:nvSpPr>
        <p:spPr>
          <a:xfrm rot="10800000" flipH="1">
            <a:off x="2326312" y="871261"/>
            <a:ext cx="4491286" cy="3544038"/>
          </a:xfrm>
          <a:custGeom>
            <a:avLst/>
            <a:gdLst/>
            <a:ahLst/>
            <a:cxnLst/>
            <a:rect l="l" t="t" r="r" b="b"/>
            <a:pathLst>
              <a:path w="90191" h="71169" extrusionOk="0">
                <a:moveTo>
                  <a:pt x="51262" y="4765"/>
                </a:moveTo>
                <a:cubicBezTo>
                  <a:pt x="51543" y="4765"/>
                  <a:pt x="51822" y="4770"/>
                  <a:pt x="52107" y="4781"/>
                </a:cubicBezTo>
                <a:cubicBezTo>
                  <a:pt x="53975" y="4833"/>
                  <a:pt x="54987" y="5361"/>
                  <a:pt x="55432" y="6154"/>
                </a:cubicBezTo>
                <a:cubicBezTo>
                  <a:pt x="51794" y="7210"/>
                  <a:pt x="48217" y="9267"/>
                  <a:pt x="46121" y="10663"/>
                </a:cubicBezTo>
                <a:cubicBezTo>
                  <a:pt x="46025" y="10731"/>
                  <a:pt x="45925" y="10799"/>
                  <a:pt x="45825" y="10863"/>
                </a:cubicBezTo>
                <a:cubicBezTo>
                  <a:pt x="45553" y="10363"/>
                  <a:pt x="45052" y="9947"/>
                  <a:pt x="44389" y="9719"/>
                </a:cubicBezTo>
                <a:cubicBezTo>
                  <a:pt x="46153" y="8262"/>
                  <a:pt x="44493" y="6181"/>
                  <a:pt x="42360" y="6181"/>
                </a:cubicBezTo>
                <a:cubicBezTo>
                  <a:pt x="42252" y="6181"/>
                  <a:pt x="42140" y="6190"/>
                  <a:pt x="42032" y="6198"/>
                </a:cubicBezTo>
                <a:cubicBezTo>
                  <a:pt x="44973" y="5302"/>
                  <a:pt x="48058" y="4765"/>
                  <a:pt x="51262" y="4765"/>
                </a:cubicBezTo>
                <a:close/>
                <a:moveTo>
                  <a:pt x="53559" y="12371"/>
                </a:moveTo>
                <a:lnTo>
                  <a:pt x="53559" y="12371"/>
                </a:lnTo>
                <a:cubicBezTo>
                  <a:pt x="53323" y="12716"/>
                  <a:pt x="53087" y="13044"/>
                  <a:pt x="52859" y="13348"/>
                </a:cubicBezTo>
                <a:cubicBezTo>
                  <a:pt x="52583" y="13296"/>
                  <a:pt x="52315" y="13252"/>
                  <a:pt x="52038" y="13216"/>
                </a:cubicBezTo>
                <a:cubicBezTo>
                  <a:pt x="52551" y="12916"/>
                  <a:pt x="53059" y="12632"/>
                  <a:pt x="53559" y="12371"/>
                </a:cubicBezTo>
                <a:close/>
                <a:moveTo>
                  <a:pt x="60457" y="10499"/>
                </a:moveTo>
                <a:cubicBezTo>
                  <a:pt x="60693" y="10607"/>
                  <a:pt x="60869" y="10772"/>
                  <a:pt x="60978" y="10999"/>
                </a:cubicBezTo>
                <a:cubicBezTo>
                  <a:pt x="61593" y="12308"/>
                  <a:pt x="60645" y="13856"/>
                  <a:pt x="59453" y="15213"/>
                </a:cubicBezTo>
                <a:cubicBezTo>
                  <a:pt x="58601" y="15592"/>
                  <a:pt x="57772" y="16017"/>
                  <a:pt x="56965" y="16465"/>
                </a:cubicBezTo>
                <a:cubicBezTo>
                  <a:pt x="57004" y="16417"/>
                  <a:pt x="57044" y="16369"/>
                  <a:pt x="57080" y="16325"/>
                </a:cubicBezTo>
                <a:cubicBezTo>
                  <a:pt x="58365" y="14737"/>
                  <a:pt x="59685" y="12648"/>
                  <a:pt x="60457" y="10499"/>
                </a:cubicBezTo>
                <a:close/>
                <a:moveTo>
                  <a:pt x="48430" y="17945"/>
                </a:moveTo>
                <a:lnTo>
                  <a:pt x="48430" y="17945"/>
                </a:lnTo>
                <a:cubicBezTo>
                  <a:pt x="47685" y="18670"/>
                  <a:pt x="46889" y="19346"/>
                  <a:pt x="46041" y="19985"/>
                </a:cubicBezTo>
                <a:cubicBezTo>
                  <a:pt x="45949" y="19542"/>
                  <a:pt x="45721" y="19121"/>
                  <a:pt x="45397" y="18766"/>
                </a:cubicBezTo>
                <a:cubicBezTo>
                  <a:pt x="46389" y="18382"/>
                  <a:pt x="47405" y="18098"/>
                  <a:pt x="48430" y="17945"/>
                </a:cubicBezTo>
                <a:close/>
                <a:moveTo>
                  <a:pt x="14204" y="18897"/>
                </a:moveTo>
                <a:lnTo>
                  <a:pt x="14204" y="18897"/>
                </a:lnTo>
                <a:cubicBezTo>
                  <a:pt x="11908" y="21130"/>
                  <a:pt x="9710" y="23439"/>
                  <a:pt x="7582" y="25787"/>
                </a:cubicBezTo>
                <a:cubicBezTo>
                  <a:pt x="8911" y="23163"/>
                  <a:pt x="11455" y="20874"/>
                  <a:pt x="14204" y="18897"/>
                </a:cubicBezTo>
                <a:close/>
                <a:moveTo>
                  <a:pt x="35198" y="24947"/>
                </a:moveTo>
                <a:cubicBezTo>
                  <a:pt x="35198" y="25015"/>
                  <a:pt x="35202" y="25084"/>
                  <a:pt x="35206" y="25152"/>
                </a:cubicBezTo>
                <a:cubicBezTo>
                  <a:pt x="34670" y="25728"/>
                  <a:pt x="34138" y="26304"/>
                  <a:pt x="33606" y="26880"/>
                </a:cubicBezTo>
                <a:cubicBezTo>
                  <a:pt x="32177" y="27564"/>
                  <a:pt x="30768" y="28253"/>
                  <a:pt x="29412" y="28960"/>
                </a:cubicBezTo>
                <a:cubicBezTo>
                  <a:pt x="31313" y="27600"/>
                  <a:pt x="33257" y="26275"/>
                  <a:pt x="35198" y="24947"/>
                </a:cubicBezTo>
                <a:close/>
                <a:moveTo>
                  <a:pt x="82050" y="30753"/>
                </a:moveTo>
                <a:cubicBezTo>
                  <a:pt x="83182" y="32002"/>
                  <a:pt x="81618" y="35483"/>
                  <a:pt x="80535" y="37715"/>
                </a:cubicBezTo>
                <a:cubicBezTo>
                  <a:pt x="80363" y="37691"/>
                  <a:pt x="80191" y="37683"/>
                  <a:pt x="80015" y="37679"/>
                </a:cubicBezTo>
                <a:cubicBezTo>
                  <a:pt x="80631" y="36171"/>
                  <a:pt x="81051" y="34635"/>
                  <a:pt x="81103" y="33122"/>
                </a:cubicBezTo>
                <a:cubicBezTo>
                  <a:pt x="81243" y="32969"/>
                  <a:pt x="81383" y="32829"/>
                  <a:pt x="81519" y="32677"/>
                </a:cubicBezTo>
                <a:cubicBezTo>
                  <a:pt x="81984" y="32162"/>
                  <a:pt x="82100" y="31625"/>
                  <a:pt x="81995" y="31133"/>
                </a:cubicBezTo>
                <a:cubicBezTo>
                  <a:pt x="82113" y="30996"/>
                  <a:pt x="82150" y="30866"/>
                  <a:pt x="82050" y="30753"/>
                </a:cubicBezTo>
                <a:close/>
                <a:moveTo>
                  <a:pt x="24039" y="37231"/>
                </a:moveTo>
                <a:lnTo>
                  <a:pt x="24039" y="37231"/>
                </a:lnTo>
                <a:cubicBezTo>
                  <a:pt x="21838" y="39604"/>
                  <a:pt x="19629" y="41972"/>
                  <a:pt x="17396" y="44321"/>
                </a:cubicBezTo>
                <a:cubicBezTo>
                  <a:pt x="17372" y="44333"/>
                  <a:pt x="17353" y="44341"/>
                  <a:pt x="17329" y="44353"/>
                </a:cubicBezTo>
                <a:lnTo>
                  <a:pt x="17329" y="44353"/>
                </a:lnTo>
                <a:cubicBezTo>
                  <a:pt x="18181" y="43385"/>
                  <a:pt x="19001" y="42448"/>
                  <a:pt x="19730" y="41552"/>
                </a:cubicBezTo>
                <a:cubicBezTo>
                  <a:pt x="20634" y="40444"/>
                  <a:pt x="21462" y="39287"/>
                  <a:pt x="22262" y="38116"/>
                </a:cubicBezTo>
                <a:cubicBezTo>
                  <a:pt x="22866" y="37823"/>
                  <a:pt x="23459" y="37527"/>
                  <a:pt x="24039" y="37231"/>
                </a:cubicBezTo>
                <a:close/>
                <a:moveTo>
                  <a:pt x="47909" y="45757"/>
                </a:moveTo>
                <a:lnTo>
                  <a:pt x="47909" y="45757"/>
                </a:lnTo>
                <a:cubicBezTo>
                  <a:pt x="47757" y="46286"/>
                  <a:pt x="47613" y="46818"/>
                  <a:pt x="47486" y="47350"/>
                </a:cubicBezTo>
                <a:cubicBezTo>
                  <a:pt x="45705" y="49346"/>
                  <a:pt x="43813" y="51271"/>
                  <a:pt x="41816" y="53144"/>
                </a:cubicBezTo>
                <a:cubicBezTo>
                  <a:pt x="41844" y="52991"/>
                  <a:pt x="41868" y="52843"/>
                  <a:pt x="41896" y="52695"/>
                </a:cubicBezTo>
                <a:cubicBezTo>
                  <a:pt x="41988" y="52195"/>
                  <a:pt x="42108" y="51703"/>
                  <a:pt x="42228" y="51207"/>
                </a:cubicBezTo>
                <a:cubicBezTo>
                  <a:pt x="42801" y="50491"/>
                  <a:pt x="43377" y="49778"/>
                  <a:pt x="43961" y="49067"/>
                </a:cubicBezTo>
                <a:cubicBezTo>
                  <a:pt x="45292" y="47974"/>
                  <a:pt x="46609" y="46873"/>
                  <a:pt x="47909" y="45757"/>
                </a:cubicBezTo>
                <a:close/>
                <a:moveTo>
                  <a:pt x="42628" y="36615"/>
                </a:moveTo>
                <a:lnTo>
                  <a:pt x="42628" y="36615"/>
                </a:lnTo>
                <a:cubicBezTo>
                  <a:pt x="42092" y="37539"/>
                  <a:pt x="41576" y="38483"/>
                  <a:pt x="41072" y="39440"/>
                </a:cubicBezTo>
                <a:cubicBezTo>
                  <a:pt x="38243" y="42389"/>
                  <a:pt x="35550" y="45409"/>
                  <a:pt x="33054" y="48386"/>
                </a:cubicBezTo>
                <a:cubicBezTo>
                  <a:pt x="32457" y="49094"/>
                  <a:pt x="31549" y="50295"/>
                  <a:pt x="30624" y="51719"/>
                </a:cubicBezTo>
                <a:cubicBezTo>
                  <a:pt x="29200" y="52808"/>
                  <a:pt x="27560" y="53999"/>
                  <a:pt x="25708" y="54564"/>
                </a:cubicBezTo>
                <a:cubicBezTo>
                  <a:pt x="25887" y="53667"/>
                  <a:pt x="26260" y="52788"/>
                  <a:pt x="26727" y="51927"/>
                </a:cubicBezTo>
                <a:cubicBezTo>
                  <a:pt x="30284" y="47514"/>
                  <a:pt x="34550" y="43436"/>
                  <a:pt x="38747" y="39324"/>
                </a:cubicBezTo>
                <a:cubicBezTo>
                  <a:pt x="40083" y="38479"/>
                  <a:pt x="41372" y="37571"/>
                  <a:pt x="42628" y="36615"/>
                </a:cubicBezTo>
                <a:close/>
                <a:moveTo>
                  <a:pt x="64182" y="53560"/>
                </a:moveTo>
                <a:lnTo>
                  <a:pt x="64182" y="53560"/>
                </a:lnTo>
                <a:cubicBezTo>
                  <a:pt x="63086" y="55377"/>
                  <a:pt x="61750" y="57681"/>
                  <a:pt x="60065" y="59650"/>
                </a:cubicBezTo>
                <a:cubicBezTo>
                  <a:pt x="60278" y="58717"/>
                  <a:pt x="60553" y="57777"/>
                  <a:pt x="60885" y="56836"/>
                </a:cubicBezTo>
                <a:cubicBezTo>
                  <a:pt x="60954" y="56708"/>
                  <a:pt x="61026" y="56581"/>
                  <a:pt x="61098" y="56452"/>
                </a:cubicBezTo>
                <a:cubicBezTo>
                  <a:pt x="62141" y="55504"/>
                  <a:pt x="63170" y="54536"/>
                  <a:pt x="64182" y="53560"/>
                </a:cubicBezTo>
                <a:close/>
                <a:moveTo>
                  <a:pt x="72865" y="51691"/>
                </a:moveTo>
                <a:cubicBezTo>
                  <a:pt x="71520" y="53840"/>
                  <a:pt x="70128" y="55876"/>
                  <a:pt x="68499" y="57901"/>
                </a:cubicBezTo>
                <a:cubicBezTo>
                  <a:pt x="67219" y="59497"/>
                  <a:pt x="65931" y="61085"/>
                  <a:pt x="64518" y="62598"/>
                </a:cubicBezTo>
                <a:cubicBezTo>
                  <a:pt x="65811" y="61118"/>
                  <a:pt x="66939" y="59521"/>
                  <a:pt x="67971" y="58012"/>
                </a:cubicBezTo>
                <a:cubicBezTo>
                  <a:pt x="69323" y="56044"/>
                  <a:pt x="70560" y="54020"/>
                  <a:pt x="71768" y="51983"/>
                </a:cubicBezTo>
                <a:cubicBezTo>
                  <a:pt x="72148" y="51903"/>
                  <a:pt x="72509" y="51803"/>
                  <a:pt x="72865" y="51691"/>
                </a:cubicBezTo>
                <a:close/>
                <a:moveTo>
                  <a:pt x="40544" y="62790"/>
                </a:moveTo>
                <a:lnTo>
                  <a:pt x="40544" y="62790"/>
                </a:lnTo>
                <a:cubicBezTo>
                  <a:pt x="40515" y="63059"/>
                  <a:pt x="40544" y="63323"/>
                  <a:pt x="40616" y="63578"/>
                </a:cubicBezTo>
                <a:cubicBezTo>
                  <a:pt x="39656" y="63839"/>
                  <a:pt x="38687" y="64010"/>
                  <a:pt x="37715" y="64067"/>
                </a:cubicBezTo>
                <a:cubicBezTo>
                  <a:pt x="38675" y="63694"/>
                  <a:pt x="39619" y="63266"/>
                  <a:pt x="40544" y="62790"/>
                </a:cubicBezTo>
                <a:close/>
                <a:moveTo>
                  <a:pt x="50186" y="0"/>
                </a:moveTo>
                <a:cubicBezTo>
                  <a:pt x="45685" y="0"/>
                  <a:pt x="40923" y="1348"/>
                  <a:pt x="36618" y="3181"/>
                </a:cubicBezTo>
                <a:cubicBezTo>
                  <a:pt x="36178" y="2361"/>
                  <a:pt x="35154" y="1729"/>
                  <a:pt x="34077" y="1729"/>
                </a:cubicBezTo>
                <a:cubicBezTo>
                  <a:pt x="33826" y="1729"/>
                  <a:pt x="33573" y="1764"/>
                  <a:pt x="33325" y="1836"/>
                </a:cubicBezTo>
                <a:cubicBezTo>
                  <a:pt x="27968" y="3409"/>
                  <a:pt x="24286" y="7651"/>
                  <a:pt x="21090" y="11575"/>
                </a:cubicBezTo>
                <a:cubicBezTo>
                  <a:pt x="19313" y="12495"/>
                  <a:pt x="17597" y="13472"/>
                  <a:pt x="15956" y="14456"/>
                </a:cubicBezTo>
                <a:cubicBezTo>
                  <a:pt x="10915" y="17477"/>
                  <a:pt x="5053" y="21594"/>
                  <a:pt x="3577" y="26860"/>
                </a:cubicBezTo>
                <a:cubicBezTo>
                  <a:pt x="3376" y="27580"/>
                  <a:pt x="3833" y="28441"/>
                  <a:pt x="4774" y="28609"/>
                </a:cubicBezTo>
                <a:cubicBezTo>
                  <a:pt x="4861" y="28624"/>
                  <a:pt x="4953" y="28628"/>
                  <a:pt x="5042" y="28640"/>
                </a:cubicBezTo>
                <a:cubicBezTo>
                  <a:pt x="3733" y="30133"/>
                  <a:pt x="2445" y="31629"/>
                  <a:pt x="1168" y="33126"/>
                </a:cubicBezTo>
                <a:cubicBezTo>
                  <a:pt x="0" y="34490"/>
                  <a:pt x="1320" y="36059"/>
                  <a:pt x="2937" y="36459"/>
                </a:cubicBezTo>
                <a:cubicBezTo>
                  <a:pt x="2625" y="37339"/>
                  <a:pt x="2429" y="38247"/>
                  <a:pt x="2373" y="39191"/>
                </a:cubicBezTo>
                <a:cubicBezTo>
                  <a:pt x="2329" y="39955"/>
                  <a:pt x="2933" y="40904"/>
                  <a:pt x="3789" y="41236"/>
                </a:cubicBezTo>
                <a:cubicBezTo>
                  <a:pt x="4061" y="41340"/>
                  <a:pt x="4342" y="41436"/>
                  <a:pt x="4621" y="41520"/>
                </a:cubicBezTo>
                <a:cubicBezTo>
                  <a:pt x="2949" y="44141"/>
                  <a:pt x="1600" y="46878"/>
                  <a:pt x="848" y="49826"/>
                </a:cubicBezTo>
                <a:cubicBezTo>
                  <a:pt x="484" y="51263"/>
                  <a:pt x="1876" y="52795"/>
                  <a:pt x="3544" y="52795"/>
                </a:cubicBezTo>
                <a:cubicBezTo>
                  <a:pt x="3813" y="52795"/>
                  <a:pt x="4089" y="52755"/>
                  <a:pt x="4366" y="52668"/>
                </a:cubicBezTo>
                <a:lnTo>
                  <a:pt x="4366" y="52668"/>
                </a:lnTo>
                <a:cubicBezTo>
                  <a:pt x="2809" y="55332"/>
                  <a:pt x="1720" y="58105"/>
                  <a:pt x="1568" y="60982"/>
                </a:cubicBezTo>
                <a:cubicBezTo>
                  <a:pt x="1496" y="62334"/>
                  <a:pt x="3016" y="63318"/>
                  <a:pt x="4497" y="63318"/>
                </a:cubicBezTo>
                <a:cubicBezTo>
                  <a:pt x="5182" y="63318"/>
                  <a:pt x="5858" y="63107"/>
                  <a:pt x="6370" y="62630"/>
                </a:cubicBezTo>
                <a:cubicBezTo>
                  <a:pt x="7862" y="61229"/>
                  <a:pt x="9330" y="59809"/>
                  <a:pt x="10791" y="58381"/>
                </a:cubicBezTo>
                <a:cubicBezTo>
                  <a:pt x="10867" y="59585"/>
                  <a:pt x="12395" y="60505"/>
                  <a:pt x="13856" y="60505"/>
                </a:cubicBezTo>
                <a:cubicBezTo>
                  <a:pt x="14344" y="60505"/>
                  <a:pt x="14824" y="60406"/>
                  <a:pt x="15241" y="60173"/>
                </a:cubicBezTo>
                <a:lnTo>
                  <a:pt x="15241" y="60173"/>
                </a:lnTo>
                <a:cubicBezTo>
                  <a:pt x="14912" y="60926"/>
                  <a:pt x="14604" y="61682"/>
                  <a:pt x="14332" y="62459"/>
                </a:cubicBezTo>
                <a:cubicBezTo>
                  <a:pt x="13856" y="63827"/>
                  <a:pt x="15272" y="65527"/>
                  <a:pt x="17001" y="65527"/>
                </a:cubicBezTo>
                <a:cubicBezTo>
                  <a:pt x="17281" y="65527"/>
                  <a:pt x="17573" y="65483"/>
                  <a:pt x="17861" y="65383"/>
                </a:cubicBezTo>
                <a:cubicBezTo>
                  <a:pt x="21290" y="64215"/>
                  <a:pt x="24371" y="62654"/>
                  <a:pt x="27228" y="60858"/>
                </a:cubicBezTo>
                <a:lnTo>
                  <a:pt x="27228" y="60858"/>
                </a:lnTo>
                <a:cubicBezTo>
                  <a:pt x="27076" y="61590"/>
                  <a:pt x="26960" y="62334"/>
                  <a:pt x="26919" y="63090"/>
                </a:cubicBezTo>
                <a:cubicBezTo>
                  <a:pt x="26847" y="64455"/>
                  <a:pt x="28296" y="65427"/>
                  <a:pt x="29820" y="65495"/>
                </a:cubicBezTo>
                <a:lnTo>
                  <a:pt x="29893" y="65495"/>
                </a:lnTo>
                <a:cubicBezTo>
                  <a:pt x="30513" y="66884"/>
                  <a:pt x="31729" y="68028"/>
                  <a:pt x="33778" y="68612"/>
                </a:cubicBezTo>
                <a:cubicBezTo>
                  <a:pt x="34958" y="68948"/>
                  <a:pt x="36158" y="69096"/>
                  <a:pt x="37355" y="69096"/>
                </a:cubicBezTo>
                <a:cubicBezTo>
                  <a:pt x="41888" y="69096"/>
                  <a:pt x="46441" y="66952"/>
                  <a:pt x="50262" y="64627"/>
                </a:cubicBezTo>
                <a:cubicBezTo>
                  <a:pt x="51059" y="64315"/>
                  <a:pt x="51822" y="63938"/>
                  <a:pt x="52543" y="63506"/>
                </a:cubicBezTo>
                <a:lnTo>
                  <a:pt x="52543" y="63506"/>
                </a:lnTo>
                <a:cubicBezTo>
                  <a:pt x="52419" y="64287"/>
                  <a:pt x="52339" y="65087"/>
                  <a:pt x="52311" y="65903"/>
                </a:cubicBezTo>
                <a:cubicBezTo>
                  <a:pt x="52271" y="67120"/>
                  <a:pt x="53479" y="68160"/>
                  <a:pt x="54871" y="68328"/>
                </a:cubicBezTo>
                <a:cubicBezTo>
                  <a:pt x="55900" y="69912"/>
                  <a:pt x="57833" y="71168"/>
                  <a:pt x="59977" y="71168"/>
                </a:cubicBezTo>
                <a:cubicBezTo>
                  <a:pt x="60169" y="71168"/>
                  <a:pt x="60365" y="71157"/>
                  <a:pt x="60561" y="71137"/>
                </a:cubicBezTo>
                <a:cubicBezTo>
                  <a:pt x="64062" y="70760"/>
                  <a:pt x="66615" y="68263"/>
                  <a:pt x="68712" y="66123"/>
                </a:cubicBezTo>
                <a:cubicBezTo>
                  <a:pt x="72237" y="62526"/>
                  <a:pt x="75282" y="58629"/>
                  <a:pt x="77870" y="54536"/>
                </a:cubicBezTo>
                <a:cubicBezTo>
                  <a:pt x="81003" y="49582"/>
                  <a:pt x="83964" y="44525"/>
                  <a:pt x="86285" y="39268"/>
                </a:cubicBezTo>
                <a:cubicBezTo>
                  <a:pt x="87789" y="35867"/>
                  <a:pt x="90190" y="30217"/>
                  <a:pt x="86388" y="27232"/>
                </a:cubicBezTo>
                <a:cubicBezTo>
                  <a:pt x="85184" y="26288"/>
                  <a:pt x="83904" y="25900"/>
                  <a:pt x="82615" y="25900"/>
                </a:cubicBezTo>
                <a:cubicBezTo>
                  <a:pt x="81579" y="25900"/>
                  <a:pt x="80539" y="26151"/>
                  <a:pt x="79539" y="26568"/>
                </a:cubicBezTo>
                <a:cubicBezTo>
                  <a:pt x="80971" y="24576"/>
                  <a:pt x="82451" y="22611"/>
                  <a:pt x="84048" y="20722"/>
                </a:cubicBezTo>
                <a:cubicBezTo>
                  <a:pt x="85533" y="18962"/>
                  <a:pt x="83504" y="17185"/>
                  <a:pt x="81419" y="17185"/>
                </a:cubicBezTo>
                <a:cubicBezTo>
                  <a:pt x="80743" y="17185"/>
                  <a:pt x="80063" y="17374"/>
                  <a:pt x="79495" y="17806"/>
                </a:cubicBezTo>
                <a:cubicBezTo>
                  <a:pt x="78102" y="18870"/>
                  <a:pt x="76818" y="19990"/>
                  <a:pt x="75602" y="21150"/>
                </a:cubicBezTo>
                <a:cubicBezTo>
                  <a:pt x="75057" y="20338"/>
                  <a:pt x="74061" y="19946"/>
                  <a:pt x="72948" y="19946"/>
                </a:cubicBezTo>
                <a:cubicBezTo>
                  <a:pt x="72732" y="19946"/>
                  <a:pt x="72512" y="19961"/>
                  <a:pt x="72292" y="19990"/>
                </a:cubicBezTo>
                <a:cubicBezTo>
                  <a:pt x="72213" y="20002"/>
                  <a:pt x="72132" y="20018"/>
                  <a:pt x="72052" y="20030"/>
                </a:cubicBezTo>
                <a:cubicBezTo>
                  <a:pt x="72252" y="19346"/>
                  <a:pt x="72364" y="18654"/>
                  <a:pt x="72348" y="17957"/>
                </a:cubicBezTo>
                <a:cubicBezTo>
                  <a:pt x="72292" y="15797"/>
                  <a:pt x="70576" y="14421"/>
                  <a:pt x="68416" y="13852"/>
                </a:cubicBezTo>
                <a:cubicBezTo>
                  <a:pt x="68023" y="13400"/>
                  <a:pt x="67447" y="13080"/>
                  <a:pt x="66735" y="13008"/>
                </a:cubicBezTo>
                <a:cubicBezTo>
                  <a:pt x="67147" y="11043"/>
                  <a:pt x="66675" y="9079"/>
                  <a:pt x="64738" y="7267"/>
                </a:cubicBezTo>
                <a:cubicBezTo>
                  <a:pt x="63678" y="6270"/>
                  <a:pt x="62385" y="5742"/>
                  <a:pt x="60974" y="5553"/>
                </a:cubicBezTo>
                <a:cubicBezTo>
                  <a:pt x="60561" y="3749"/>
                  <a:pt x="59312" y="2177"/>
                  <a:pt x="56773" y="1169"/>
                </a:cubicBezTo>
                <a:cubicBezTo>
                  <a:pt x="54708" y="353"/>
                  <a:pt x="52479" y="0"/>
                  <a:pt x="50186" y="0"/>
                </a:cubicBezTo>
                <a:close/>
              </a:path>
            </a:pathLst>
          </a:custGeom>
          <a:solidFill>
            <a:srgbClr val="FFFFFF">
              <a:alpha val="80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title"/>
          </p:nvPr>
        </p:nvSpPr>
        <p:spPr>
          <a:xfrm>
            <a:off x="1739850" y="8099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TEXT  ">
  <p:cSld name="CUSTOM_6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subTitle" idx="1"/>
          </p:nvPr>
        </p:nvSpPr>
        <p:spPr>
          <a:xfrm>
            <a:off x="2895550" y="2995475"/>
            <a:ext cx="3422400" cy="30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title" hasCustomPrompt="1"/>
          </p:nvPr>
        </p:nvSpPr>
        <p:spPr>
          <a:xfrm>
            <a:off x="2088750" y="1787250"/>
            <a:ext cx="4966500" cy="11139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7200">
                <a:solidFill>
                  <a:srgbClr val="F6B26B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CUSTOM_5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subTitle" idx="1"/>
          </p:nvPr>
        </p:nvSpPr>
        <p:spPr>
          <a:xfrm>
            <a:off x="2827350" y="1638000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ubTitle" idx="2"/>
          </p:nvPr>
        </p:nvSpPr>
        <p:spPr>
          <a:xfrm>
            <a:off x="2827350" y="2833794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subTitle" idx="3"/>
          </p:nvPr>
        </p:nvSpPr>
        <p:spPr>
          <a:xfrm>
            <a:off x="2827350" y="4045475"/>
            <a:ext cx="34893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8"/>
          <p:cNvSpPr txBox="1">
            <a:spLocks noGrp="1"/>
          </p:cNvSpPr>
          <p:nvPr>
            <p:ph type="title" hasCustomPrompt="1"/>
          </p:nvPr>
        </p:nvSpPr>
        <p:spPr>
          <a:xfrm>
            <a:off x="2827350" y="940200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 idx="4" hasCustomPrompt="1"/>
          </p:nvPr>
        </p:nvSpPr>
        <p:spPr>
          <a:xfrm>
            <a:off x="2827350" y="2151873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28" name="Google Shape;128;p28"/>
          <p:cNvSpPr txBox="1">
            <a:spLocks noGrp="1"/>
          </p:cNvSpPr>
          <p:nvPr>
            <p:ph type="title" idx="5" hasCustomPrompt="1"/>
          </p:nvPr>
        </p:nvSpPr>
        <p:spPr>
          <a:xfrm>
            <a:off x="2827350" y="3347674"/>
            <a:ext cx="34893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rgbClr val="9FC5E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Two Content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967881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subTitle" idx="1"/>
          </p:nvPr>
        </p:nvSpPr>
        <p:spPr>
          <a:xfrm>
            <a:off x="758031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 idx="2"/>
          </p:nvPr>
        </p:nvSpPr>
        <p:spPr>
          <a:xfrm>
            <a:off x="6336894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subTitle" idx="3"/>
          </p:nvPr>
        </p:nvSpPr>
        <p:spPr>
          <a:xfrm>
            <a:off x="6127044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title" idx="4"/>
          </p:nvPr>
        </p:nvSpPr>
        <p:spPr>
          <a:xfrm>
            <a:off x="3651737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subTitle" idx="5"/>
          </p:nvPr>
        </p:nvSpPr>
        <p:spPr>
          <a:xfrm>
            <a:off x="3441887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title" idx="6"/>
          </p:nvPr>
        </p:nvSpPr>
        <p:spPr>
          <a:xfrm>
            <a:off x="3651737" y="2128536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subTitle" idx="7"/>
          </p:nvPr>
        </p:nvSpPr>
        <p:spPr>
          <a:xfrm>
            <a:off x="3441887" y="2576964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9"/>
          <p:cNvSpPr txBox="1">
            <a:spLocks noGrp="1"/>
          </p:cNvSpPr>
          <p:nvPr>
            <p:ph type="title" idx="8"/>
          </p:nvPr>
        </p:nvSpPr>
        <p:spPr>
          <a:xfrm>
            <a:off x="967881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29"/>
          <p:cNvSpPr txBox="1">
            <a:spLocks noGrp="1"/>
          </p:cNvSpPr>
          <p:nvPr>
            <p:ph type="subTitle" idx="9"/>
          </p:nvPr>
        </p:nvSpPr>
        <p:spPr>
          <a:xfrm>
            <a:off x="758031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29"/>
          <p:cNvSpPr txBox="1">
            <a:spLocks noGrp="1"/>
          </p:cNvSpPr>
          <p:nvPr>
            <p:ph type="title" idx="13"/>
          </p:nvPr>
        </p:nvSpPr>
        <p:spPr>
          <a:xfrm>
            <a:off x="6336894" y="3821137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200" i="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subTitle" idx="14"/>
          </p:nvPr>
        </p:nvSpPr>
        <p:spPr>
          <a:xfrm>
            <a:off x="6127044" y="4269565"/>
            <a:ext cx="22611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29"/>
          <p:cNvSpPr txBox="1">
            <a:spLocks noGrp="1"/>
          </p:cNvSpPr>
          <p:nvPr>
            <p:ph type="title" idx="15"/>
          </p:nvPr>
        </p:nvSpPr>
        <p:spPr>
          <a:xfrm>
            <a:off x="1739850" y="657525"/>
            <a:ext cx="56643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4">
  <p:cSld name="CUSTOM_1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>
            <a:spLocks noGrp="1"/>
          </p:cNvSpPr>
          <p:nvPr>
            <p:ph type="title"/>
          </p:nvPr>
        </p:nvSpPr>
        <p:spPr>
          <a:xfrm>
            <a:off x="1140013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subTitle" idx="1"/>
          </p:nvPr>
        </p:nvSpPr>
        <p:spPr>
          <a:xfrm>
            <a:off x="1140013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CUSTOM_1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2784171" y="1838000"/>
            <a:ext cx="106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200" i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31"/>
          <p:cNvSpPr txBox="1">
            <a:spLocks noGrp="1"/>
          </p:cNvSpPr>
          <p:nvPr>
            <p:ph type="subTitle" idx="1"/>
          </p:nvPr>
        </p:nvSpPr>
        <p:spPr>
          <a:xfrm>
            <a:off x="2274138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CUSTOM_10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>
            <a:spLocks noGrp="1"/>
          </p:cNvSpPr>
          <p:nvPr>
            <p:ph type="title"/>
          </p:nvPr>
        </p:nvSpPr>
        <p:spPr>
          <a:xfrm>
            <a:off x="5560074" y="1838000"/>
            <a:ext cx="9261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subTitle" idx="1"/>
          </p:nvPr>
        </p:nvSpPr>
        <p:spPr>
          <a:xfrm>
            <a:off x="5560063" y="2731762"/>
            <a:ext cx="1572600" cy="7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OBJECT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3"/>
          <p:cNvSpPr txBox="1">
            <a:spLocks noGrp="1"/>
          </p:cNvSpPr>
          <p:nvPr>
            <p:ph type="title"/>
          </p:nvPr>
        </p:nvSpPr>
        <p:spPr>
          <a:xfrm flipH="1">
            <a:off x="2714350" y="1535100"/>
            <a:ext cx="3715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>
                <a:solidFill>
                  <a:srgbClr val="F9CB9C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54" name="Google Shape;154;p33"/>
          <p:cNvSpPr txBox="1">
            <a:spLocks noGrp="1"/>
          </p:cNvSpPr>
          <p:nvPr>
            <p:ph type="subTitle" idx="1"/>
          </p:nvPr>
        </p:nvSpPr>
        <p:spPr>
          <a:xfrm flipH="1">
            <a:off x="2597100" y="2753700"/>
            <a:ext cx="3949800" cy="854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3"/>
          <p:cNvSpPr txBox="1"/>
          <p:nvPr/>
        </p:nvSpPr>
        <p:spPr>
          <a:xfrm>
            <a:off x="1360050" y="3845025"/>
            <a:ext cx="6423900" cy="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CREDITS: This presentation template was created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3"/>
              </a:rPr>
              <a:t>Slidesgo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including icons by </a:t>
            </a:r>
            <a:r>
              <a:rPr lang="en" sz="900" b="1">
                <a:solidFill>
                  <a:srgbClr val="FFFFFF"/>
                </a:solidFill>
                <a:uFill>
                  <a:noFill/>
                </a:uFill>
                <a:latin typeface="Barlow Semi Condensed"/>
                <a:ea typeface="Barlow Semi Condensed"/>
                <a:cs typeface="Barlow Semi Condensed"/>
                <a:sym typeface="Barlow Semi Condensed"/>
                <a:hlinkClick r:id="rId4"/>
              </a:rPr>
              <a:t>Flaticon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, and infographics &amp; images by </a:t>
            </a:r>
            <a:r>
              <a:rPr lang="en" sz="900">
                <a:solidFill>
                  <a:srgbClr val="FFFFFF"/>
                </a:solidFill>
                <a:uFill>
                  <a:noFill/>
                </a:uFill>
                <a:latin typeface="Barlow Semi Condensed Light"/>
                <a:ea typeface="Barlow Semi Condensed Light"/>
                <a:cs typeface="Barlow Semi Condensed Light"/>
                <a:sym typeface="Barlow Semi Condensed Light"/>
                <a:hlinkClick r:id="rId5"/>
              </a:rPr>
              <a:t>Freepik</a:t>
            </a: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. 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rPr>
              <a:t>Please keep this slide for attribution.</a:t>
            </a:r>
            <a:endParaRPr sz="900">
              <a:solidFill>
                <a:srgbClr val="FFFFFF"/>
              </a:solidFill>
              <a:latin typeface="Barlow Semi Condensed Light"/>
              <a:ea typeface="Barlow Semi Condensed Light"/>
              <a:cs typeface="Barlow Semi Condensed Light"/>
              <a:sym typeface="Barlow Semi Condensed Ligh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4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Sue Ellen Francisco"/>
              <a:buNone/>
              <a:defRPr sz="3300" i="0" u="none" strike="noStrike" cap="none">
                <a:solidFill>
                  <a:srgbClr val="FFFFFF"/>
                </a:solidFill>
                <a:latin typeface="Sue Ellen Francisco"/>
                <a:ea typeface="Sue Ellen Francisco"/>
                <a:cs typeface="Sue Ellen Francisco"/>
                <a:sym typeface="Sue Ellen Francisc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Joti One"/>
              <a:buNone/>
              <a:defRPr sz="900">
                <a:solidFill>
                  <a:srgbClr val="FFFFFF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 Semi Condensed Light"/>
              <a:buNone/>
              <a:defRPr sz="1200" i="0" u="none" strike="noStrike" cap="none">
                <a:solidFill>
                  <a:srgbClr val="FFFFFF"/>
                </a:solidFill>
                <a:latin typeface="Barlow Semi Condensed Light"/>
                <a:ea typeface="Barlow Semi Condensed Light"/>
                <a:cs typeface="Barlow Semi Condensed Light"/>
                <a:sym typeface="Barlow Semi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6"/>
          <p:cNvSpPr txBox="1">
            <a:spLocks noGrp="1"/>
          </p:cNvSpPr>
          <p:nvPr>
            <p:ph type="title"/>
          </p:nvPr>
        </p:nvSpPr>
        <p:spPr>
          <a:xfrm>
            <a:off x="1163938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Snap Words</a:t>
            </a:r>
            <a:endParaRPr sz="10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Unit 1</a:t>
            </a:r>
            <a:endParaRPr sz="10000"/>
          </a:p>
        </p:txBody>
      </p:sp>
      <p:grpSp>
        <p:nvGrpSpPr>
          <p:cNvPr id="163" name="Google Shape;163;p36"/>
          <p:cNvGrpSpPr/>
          <p:nvPr/>
        </p:nvGrpSpPr>
        <p:grpSpPr>
          <a:xfrm>
            <a:off x="617971" y="-186162"/>
            <a:ext cx="7847630" cy="4656031"/>
            <a:chOff x="617971" y="-186162"/>
            <a:chExt cx="7847630" cy="4656031"/>
          </a:xfrm>
        </p:grpSpPr>
        <p:grpSp>
          <p:nvGrpSpPr>
            <p:cNvPr id="164" name="Google Shape;164;p36"/>
            <p:cNvGrpSpPr/>
            <p:nvPr/>
          </p:nvGrpSpPr>
          <p:grpSpPr>
            <a:xfrm>
              <a:off x="3341163" y="-186162"/>
              <a:ext cx="2208900" cy="1672925"/>
              <a:chOff x="3341163" y="-186162"/>
              <a:chExt cx="2208900" cy="1672925"/>
            </a:xfrm>
          </p:grpSpPr>
          <p:grpSp>
            <p:nvGrpSpPr>
              <p:cNvPr id="165" name="Google Shape;165;p36"/>
              <p:cNvGrpSpPr/>
              <p:nvPr/>
            </p:nvGrpSpPr>
            <p:grpSpPr>
              <a:xfrm>
                <a:off x="3341163" y="-53789"/>
                <a:ext cx="506501" cy="1540552"/>
                <a:chOff x="3341163" y="-53789"/>
                <a:chExt cx="506501" cy="1540552"/>
              </a:xfrm>
            </p:grpSpPr>
            <p:sp>
              <p:nvSpPr>
                <p:cNvPr id="166" name="Google Shape;166;p36"/>
                <p:cNvSpPr/>
                <p:nvPr/>
              </p:nvSpPr>
              <p:spPr>
                <a:xfrm>
                  <a:off x="3488137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7" name="Google Shape;167;p36"/>
                <p:cNvSpPr/>
                <p:nvPr/>
              </p:nvSpPr>
              <p:spPr>
                <a:xfrm>
                  <a:off x="3459121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1" y="1"/>
                        <a:pt x="1179" y="27"/>
                        <a:pt x="1175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8" y="2854"/>
                        <a:pt x="0" y="3498"/>
                        <a:pt x="128" y="4132"/>
                      </a:cubicBezTo>
                      <a:cubicBezTo>
                        <a:pt x="368" y="5317"/>
                        <a:pt x="1553" y="5900"/>
                        <a:pt x="2668" y="6031"/>
                      </a:cubicBezTo>
                      <a:cubicBezTo>
                        <a:pt x="2761" y="6042"/>
                        <a:pt x="2857" y="6048"/>
                        <a:pt x="2955" y="6048"/>
                      </a:cubicBezTo>
                      <a:cubicBezTo>
                        <a:pt x="3463" y="6048"/>
                        <a:pt x="4017" y="5901"/>
                        <a:pt x="4435" y="5643"/>
                      </a:cubicBezTo>
                      <a:cubicBezTo>
                        <a:pt x="4892" y="5359"/>
                        <a:pt x="5097" y="4742"/>
                        <a:pt x="5274" y="4257"/>
                      </a:cubicBezTo>
                      <a:cubicBezTo>
                        <a:pt x="5509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2" y="82"/>
                        <a:pt x="4269" y="56"/>
                        <a:pt x="4228" y="56"/>
                      </a:cubicBezTo>
                      <a:cubicBezTo>
                        <a:pt x="4187" y="56"/>
                        <a:pt x="4149" y="82"/>
                        <a:pt x="4155" y="133"/>
                      </a:cubicBezTo>
                      <a:cubicBezTo>
                        <a:pt x="4203" y="563"/>
                        <a:pt x="4380" y="882"/>
                        <a:pt x="4606" y="1243"/>
                      </a:cubicBezTo>
                      <a:cubicBezTo>
                        <a:pt x="4924" y="1745"/>
                        <a:pt x="5167" y="2244"/>
                        <a:pt x="5263" y="2839"/>
                      </a:cubicBezTo>
                      <a:cubicBezTo>
                        <a:pt x="5385" y="3571"/>
                        <a:pt x="5149" y="4482"/>
                        <a:pt x="4719" y="5092"/>
                      </a:cubicBezTo>
                      <a:cubicBezTo>
                        <a:pt x="4339" y="5632"/>
                        <a:pt x="3635" y="5881"/>
                        <a:pt x="2969" y="5881"/>
                      </a:cubicBezTo>
                      <a:cubicBezTo>
                        <a:pt x="2799" y="5881"/>
                        <a:pt x="2630" y="5865"/>
                        <a:pt x="2471" y="5833"/>
                      </a:cubicBezTo>
                      <a:cubicBezTo>
                        <a:pt x="1906" y="5722"/>
                        <a:pt x="1238" y="5500"/>
                        <a:pt x="811" y="5095"/>
                      </a:cubicBezTo>
                      <a:cubicBezTo>
                        <a:pt x="219" y="4531"/>
                        <a:pt x="157" y="3637"/>
                        <a:pt x="326" y="2881"/>
                      </a:cubicBezTo>
                      <a:cubicBezTo>
                        <a:pt x="541" y="1921"/>
                        <a:pt x="1262" y="1062"/>
                        <a:pt x="1337" y="79"/>
                      </a:cubicBezTo>
                      <a:cubicBezTo>
                        <a:pt x="1341" y="27"/>
                        <a:pt x="1302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8" name="Google Shape;168;p36"/>
                <p:cNvSpPr/>
                <p:nvPr/>
              </p:nvSpPr>
              <p:spPr>
                <a:xfrm>
                  <a:off x="3515582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1" y="0"/>
                        <a:pt x="518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39" y="449"/>
                        <a:pt x="151" y="446"/>
                        <a:pt x="164" y="440"/>
                      </a:cubicBezTo>
                      <a:cubicBezTo>
                        <a:pt x="559" y="246"/>
                        <a:pt x="1094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7" y="329"/>
                        <a:pt x="3116" y="192"/>
                        <a:pt x="3023" y="166"/>
                      </a:cubicBezTo>
                      <a:cubicBezTo>
                        <a:pt x="2611" y="67"/>
                        <a:pt x="2118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9" name="Google Shape;169;p36"/>
                <p:cNvSpPr/>
                <p:nvPr/>
              </p:nvSpPr>
              <p:spPr>
                <a:xfrm>
                  <a:off x="3517178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20" y="1"/>
                      </a:moveTo>
                      <a:cubicBezTo>
                        <a:pt x="948" y="1"/>
                        <a:pt x="570" y="54"/>
                        <a:pt x="378" y="297"/>
                      </a:cubicBezTo>
                      <a:cubicBezTo>
                        <a:pt x="70" y="684"/>
                        <a:pt x="94" y="1447"/>
                        <a:pt x="11" y="1915"/>
                      </a:cubicBezTo>
                      <a:cubicBezTo>
                        <a:pt x="1" y="1978"/>
                        <a:pt x="54" y="2019"/>
                        <a:pt x="102" y="2019"/>
                      </a:cubicBezTo>
                      <a:cubicBezTo>
                        <a:pt x="134" y="2019"/>
                        <a:pt x="163" y="2001"/>
                        <a:pt x="170" y="1960"/>
                      </a:cubicBezTo>
                      <a:cubicBezTo>
                        <a:pt x="233" y="1613"/>
                        <a:pt x="274" y="1260"/>
                        <a:pt x="347" y="917"/>
                      </a:cubicBezTo>
                      <a:cubicBezTo>
                        <a:pt x="490" y="242"/>
                        <a:pt x="1143" y="192"/>
                        <a:pt x="1722" y="192"/>
                      </a:cubicBezTo>
                      <a:cubicBezTo>
                        <a:pt x="1746" y="192"/>
                        <a:pt x="1771" y="193"/>
                        <a:pt x="1795" y="193"/>
                      </a:cubicBezTo>
                      <a:cubicBezTo>
                        <a:pt x="1880" y="193"/>
                        <a:pt x="1968" y="189"/>
                        <a:pt x="2057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3" y="1048"/>
                      </a:cubicBezTo>
                      <a:cubicBezTo>
                        <a:pt x="2904" y="1346"/>
                        <a:pt x="2932" y="1640"/>
                        <a:pt x="2967" y="1936"/>
                      </a:cubicBezTo>
                      <a:cubicBezTo>
                        <a:pt x="2972" y="1988"/>
                        <a:pt x="3016" y="2015"/>
                        <a:pt x="3057" y="2015"/>
                      </a:cubicBezTo>
                      <a:cubicBezTo>
                        <a:pt x="3097" y="2015"/>
                        <a:pt x="3135" y="1989"/>
                        <a:pt x="3130" y="1936"/>
                      </a:cubicBezTo>
                      <a:cubicBezTo>
                        <a:pt x="3077" y="1492"/>
                        <a:pt x="3109" y="979"/>
                        <a:pt x="2963" y="553"/>
                      </a:cubicBezTo>
                      <a:cubicBezTo>
                        <a:pt x="2790" y="44"/>
                        <a:pt x="2502" y="47"/>
                        <a:pt x="2028" y="33"/>
                      </a:cubicBezTo>
                      <a:cubicBezTo>
                        <a:pt x="1839" y="27"/>
                        <a:pt x="1581" y="1"/>
                        <a:pt x="132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" name="Google Shape;170;p36"/>
                <p:cNvSpPr/>
                <p:nvPr/>
              </p:nvSpPr>
              <p:spPr>
                <a:xfrm>
                  <a:off x="3565409" y="1005250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707" y="1"/>
                      </a:moveTo>
                      <a:cubicBezTo>
                        <a:pt x="489" y="1"/>
                        <a:pt x="222" y="81"/>
                        <a:pt x="111" y="285"/>
                      </a:cubicBezTo>
                      <a:cubicBezTo>
                        <a:pt x="1" y="486"/>
                        <a:pt x="28" y="746"/>
                        <a:pt x="59" y="960"/>
                      </a:cubicBezTo>
                      <a:cubicBezTo>
                        <a:pt x="64" y="1002"/>
                        <a:pt x="92" y="1019"/>
                        <a:pt x="123" y="1019"/>
                      </a:cubicBezTo>
                      <a:cubicBezTo>
                        <a:pt x="170" y="1019"/>
                        <a:pt x="224" y="978"/>
                        <a:pt x="215" y="916"/>
                      </a:cubicBezTo>
                      <a:cubicBezTo>
                        <a:pt x="194" y="749"/>
                        <a:pt x="163" y="521"/>
                        <a:pt x="253" y="368"/>
                      </a:cubicBezTo>
                      <a:cubicBezTo>
                        <a:pt x="338" y="220"/>
                        <a:pt x="532" y="164"/>
                        <a:pt x="700" y="164"/>
                      </a:cubicBezTo>
                      <a:cubicBezTo>
                        <a:pt x="724" y="164"/>
                        <a:pt x="747" y="165"/>
                        <a:pt x="770" y="167"/>
                      </a:cubicBezTo>
                      <a:cubicBezTo>
                        <a:pt x="1240" y="216"/>
                        <a:pt x="1130" y="594"/>
                        <a:pt x="1161" y="940"/>
                      </a:cubicBezTo>
                      <a:cubicBezTo>
                        <a:pt x="1164" y="992"/>
                        <a:pt x="1208" y="1018"/>
                        <a:pt x="1249" y="1018"/>
                      </a:cubicBezTo>
                      <a:cubicBezTo>
                        <a:pt x="1290" y="1018"/>
                        <a:pt x="1329" y="992"/>
                        <a:pt x="1324" y="940"/>
                      </a:cubicBezTo>
                      <a:cubicBezTo>
                        <a:pt x="1303" y="722"/>
                        <a:pt x="1359" y="472"/>
                        <a:pt x="1261" y="268"/>
                      </a:cubicBezTo>
                      <a:cubicBezTo>
                        <a:pt x="1165" y="71"/>
                        <a:pt x="908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" name="Google Shape;171;p36"/>
                <p:cNvSpPr/>
                <p:nvPr/>
              </p:nvSpPr>
              <p:spPr>
                <a:xfrm>
                  <a:off x="3517328" y="1147798"/>
                  <a:ext cx="43792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8" h="436" extrusionOk="0">
                      <a:moveTo>
                        <a:pt x="123" y="1"/>
                      </a:moveTo>
                      <a:cubicBezTo>
                        <a:pt x="57" y="1"/>
                        <a:pt x="1" y="83"/>
                        <a:pt x="63" y="136"/>
                      </a:cubicBezTo>
                      <a:cubicBezTo>
                        <a:pt x="268" y="310"/>
                        <a:pt x="503" y="410"/>
                        <a:pt x="770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7" y="435"/>
                        <a:pt x="874" y="282"/>
                        <a:pt x="770" y="272"/>
                      </a:cubicBezTo>
                      <a:cubicBezTo>
                        <a:pt x="552" y="251"/>
                        <a:pt x="348" y="165"/>
                        <a:pt x="178" y="23"/>
                      </a:cubicBezTo>
                      <a:cubicBezTo>
                        <a:pt x="160" y="7"/>
                        <a:pt x="141" y="1"/>
                        <a:pt x="1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" name="Google Shape;172;p36"/>
                <p:cNvSpPr/>
                <p:nvPr/>
              </p:nvSpPr>
              <p:spPr>
                <a:xfrm>
                  <a:off x="3627955" y="1142711"/>
                  <a:ext cx="4708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8" extrusionOk="0">
                      <a:moveTo>
                        <a:pt x="822" y="1"/>
                      </a:moveTo>
                      <a:cubicBezTo>
                        <a:pt x="804" y="1"/>
                        <a:pt x="784" y="8"/>
                        <a:pt x="766" y="24"/>
                      </a:cubicBezTo>
                      <a:cubicBezTo>
                        <a:pt x="603" y="174"/>
                        <a:pt x="345" y="304"/>
                        <a:pt x="118" y="304"/>
                      </a:cubicBezTo>
                      <a:cubicBezTo>
                        <a:pt x="115" y="304"/>
                        <a:pt x="111" y="304"/>
                        <a:pt x="108" y="304"/>
                      </a:cubicBezTo>
                      <a:cubicBezTo>
                        <a:pt x="107" y="304"/>
                        <a:pt x="106" y="304"/>
                        <a:pt x="105" y="304"/>
                      </a:cubicBezTo>
                      <a:cubicBezTo>
                        <a:pt x="1" y="304"/>
                        <a:pt x="2" y="464"/>
                        <a:pt x="108" y="467"/>
                      </a:cubicBezTo>
                      <a:cubicBezTo>
                        <a:pt x="111" y="467"/>
                        <a:pt x="114" y="467"/>
                        <a:pt x="117" y="467"/>
                      </a:cubicBezTo>
                      <a:cubicBezTo>
                        <a:pt x="388" y="467"/>
                        <a:pt x="685" y="316"/>
                        <a:pt x="884" y="138"/>
                      </a:cubicBezTo>
                      <a:cubicBezTo>
                        <a:pt x="943" y="84"/>
                        <a:pt x="888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36"/>
                <p:cNvSpPr/>
                <p:nvPr/>
              </p:nvSpPr>
              <p:spPr>
                <a:xfrm>
                  <a:off x="3575584" y="1130990"/>
                  <a:ext cx="18554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38" extrusionOk="0">
                      <a:moveTo>
                        <a:pt x="259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1" y="4397"/>
                        <a:pt x="54" y="4438"/>
                        <a:pt x="101" y="4438"/>
                      </a:cubicBezTo>
                      <a:cubicBezTo>
                        <a:pt x="133" y="4438"/>
                        <a:pt x="161" y="4420"/>
                        <a:pt x="167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300" y="0"/>
                        <a:pt x="25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36"/>
                <p:cNvSpPr/>
                <p:nvPr/>
              </p:nvSpPr>
              <p:spPr>
                <a:xfrm>
                  <a:off x="3599625" y="1131040"/>
                  <a:ext cx="376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5" h="4285" extrusionOk="0">
                      <a:moveTo>
                        <a:pt x="78" y="1"/>
                      </a:moveTo>
                      <a:cubicBezTo>
                        <a:pt x="38" y="1"/>
                        <a:pt x="0" y="26"/>
                        <a:pt x="7" y="77"/>
                      </a:cubicBezTo>
                      <a:cubicBezTo>
                        <a:pt x="180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4" y="4284"/>
                      </a:cubicBezTo>
                      <a:cubicBezTo>
                        <a:pt x="701" y="4284"/>
                        <a:pt x="754" y="4243"/>
                        <a:pt x="742" y="4180"/>
                      </a:cubicBezTo>
                      <a:cubicBezTo>
                        <a:pt x="510" y="2822"/>
                        <a:pt x="340" y="1450"/>
                        <a:pt x="170" y="77"/>
                      </a:cubicBezTo>
                      <a:cubicBezTo>
                        <a:pt x="165" y="27"/>
                        <a:pt x="120" y="1"/>
                        <a:pt x="7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36"/>
                <p:cNvSpPr/>
                <p:nvPr/>
              </p:nvSpPr>
              <p:spPr>
                <a:xfrm>
                  <a:off x="3406701" y="1167151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4" y="1"/>
                      </a:moveTo>
                      <a:cubicBezTo>
                        <a:pt x="58" y="1"/>
                        <a:pt x="0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3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5" y="410"/>
                        <a:pt x="656" y="351"/>
                        <a:pt x="511" y="286"/>
                      </a:cubicBezTo>
                      <a:cubicBezTo>
                        <a:pt x="379" y="230"/>
                        <a:pt x="251" y="168"/>
                        <a:pt x="178" y="39"/>
                      </a:cubicBezTo>
                      <a:cubicBezTo>
                        <a:pt x="163" y="12"/>
                        <a:pt x="138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176;p36"/>
                <p:cNvSpPr/>
                <p:nvPr/>
              </p:nvSpPr>
              <p:spPr>
                <a:xfrm>
                  <a:off x="3341163" y="1288152"/>
                  <a:ext cx="88981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4" h="238" extrusionOk="0">
                      <a:moveTo>
                        <a:pt x="1146" y="1"/>
                      </a:moveTo>
                      <a:cubicBezTo>
                        <a:pt x="797" y="1"/>
                        <a:pt x="449" y="28"/>
                        <a:pt x="99" y="81"/>
                      </a:cubicBezTo>
                      <a:cubicBezTo>
                        <a:pt x="1" y="94"/>
                        <a:pt x="36" y="238"/>
                        <a:pt x="129" y="238"/>
                      </a:cubicBezTo>
                      <a:cubicBezTo>
                        <a:pt x="134" y="238"/>
                        <a:pt x="139" y="237"/>
                        <a:pt x="144" y="236"/>
                      </a:cubicBezTo>
                      <a:cubicBezTo>
                        <a:pt x="467" y="188"/>
                        <a:pt x="790" y="165"/>
                        <a:pt x="1115" y="165"/>
                      </a:cubicBezTo>
                      <a:cubicBezTo>
                        <a:pt x="1302" y="165"/>
                        <a:pt x="1490" y="173"/>
                        <a:pt x="1679" y="188"/>
                      </a:cubicBezTo>
                      <a:cubicBezTo>
                        <a:pt x="1681" y="188"/>
                        <a:pt x="1683" y="188"/>
                        <a:pt x="1685" y="188"/>
                      </a:cubicBezTo>
                      <a:cubicBezTo>
                        <a:pt x="1783" y="188"/>
                        <a:pt x="1781" y="32"/>
                        <a:pt x="1679" y="22"/>
                      </a:cubicBezTo>
                      <a:cubicBezTo>
                        <a:pt x="1501" y="8"/>
                        <a:pt x="1324" y="1"/>
                        <a:pt x="114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36"/>
                <p:cNvSpPr/>
                <p:nvPr/>
              </p:nvSpPr>
              <p:spPr>
                <a:xfrm>
                  <a:off x="3760827" y="1283464"/>
                  <a:ext cx="8683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1" h="196" extrusionOk="0">
                      <a:moveTo>
                        <a:pt x="540" y="0"/>
                      </a:moveTo>
                      <a:cubicBezTo>
                        <a:pt x="395" y="0"/>
                        <a:pt x="250" y="2"/>
                        <a:pt x="105" y="5"/>
                      </a:cubicBezTo>
                      <a:cubicBezTo>
                        <a:pt x="2" y="8"/>
                        <a:pt x="1" y="168"/>
                        <a:pt x="102" y="168"/>
                      </a:cubicBezTo>
                      <a:cubicBezTo>
                        <a:pt x="103" y="168"/>
                        <a:pt x="104" y="168"/>
                        <a:pt x="105" y="168"/>
                      </a:cubicBezTo>
                      <a:cubicBezTo>
                        <a:pt x="253" y="165"/>
                        <a:pt x="402" y="163"/>
                        <a:pt x="550" y="163"/>
                      </a:cubicBezTo>
                      <a:cubicBezTo>
                        <a:pt x="911" y="163"/>
                        <a:pt x="1272" y="173"/>
                        <a:pt x="1633" y="195"/>
                      </a:cubicBezTo>
                      <a:cubicBezTo>
                        <a:pt x="1635" y="196"/>
                        <a:pt x="1638" y="196"/>
                        <a:pt x="1640" y="196"/>
                      </a:cubicBezTo>
                      <a:cubicBezTo>
                        <a:pt x="1740" y="196"/>
                        <a:pt x="1735" y="39"/>
                        <a:pt x="1633" y="33"/>
                      </a:cubicBezTo>
                      <a:cubicBezTo>
                        <a:pt x="1269" y="10"/>
                        <a:pt x="904" y="0"/>
                        <a:pt x="54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36"/>
                <p:cNvSpPr/>
                <p:nvPr/>
              </p:nvSpPr>
              <p:spPr>
                <a:xfrm>
                  <a:off x="3731649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8" y="0"/>
                        <a:pt x="1" y="109"/>
                        <a:pt x="80" y="153"/>
                      </a:cubicBezTo>
                      <a:cubicBezTo>
                        <a:pt x="354" y="303"/>
                        <a:pt x="613" y="472"/>
                        <a:pt x="860" y="666"/>
                      </a:cubicBezTo>
                      <a:cubicBezTo>
                        <a:pt x="876" y="679"/>
                        <a:pt x="895" y="684"/>
                        <a:pt x="912" y="684"/>
                      </a:cubicBezTo>
                      <a:cubicBezTo>
                        <a:pt x="981" y="684"/>
                        <a:pt x="1041" y="601"/>
                        <a:pt x="974" y="548"/>
                      </a:cubicBezTo>
                      <a:cubicBezTo>
                        <a:pt x="717" y="347"/>
                        <a:pt x="447" y="167"/>
                        <a:pt x="160" y="11"/>
                      </a:cubicBezTo>
                      <a:cubicBezTo>
                        <a:pt x="146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36"/>
                <p:cNvSpPr/>
                <p:nvPr/>
              </p:nvSpPr>
              <p:spPr>
                <a:xfrm>
                  <a:off x="3441216" y="1442671"/>
                  <a:ext cx="396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4" h="884" extrusionOk="0">
                      <a:moveTo>
                        <a:pt x="677" y="0"/>
                      </a:moveTo>
                      <a:cubicBezTo>
                        <a:pt x="651" y="0"/>
                        <a:pt x="625" y="11"/>
                        <a:pt x="605" y="35"/>
                      </a:cubicBezTo>
                      <a:cubicBezTo>
                        <a:pt x="418" y="277"/>
                        <a:pt x="231" y="523"/>
                        <a:pt x="44" y="766"/>
                      </a:cubicBezTo>
                      <a:cubicBezTo>
                        <a:pt x="0" y="825"/>
                        <a:pt x="58" y="884"/>
                        <a:pt x="118" y="884"/>
                      </a:cubicBezTo>
                      <a:cubicBezTo>
                        <a:pt x="143" y="884"/>
                        <a:pt x="168" y="874"/>
                        <a:pt x="186" y="849"/>
                      </a:cubicBezTo>
                      <a:cubicBezTo>
                        <a:pt x="373" y="603"/>
                        <a:pt x="561" y="360"/>
                        <a:pt x="748" y="119"/>
                      </a:cubicBezTo>
                      <a:cubicBezTo>
                        <a:pt x="794" y="58"/>
                        <a:pt x="737" y="0"/>
                        <a:pt x="67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36"/>
                <p:cNvSpPr/>
                <p:nvPr/>
              </p:nvSpPr>
              <p:spPr>
                <a:xfrm>
                  <a:off x="3398571" y="1372794"/>
                  <a:ext cx="2673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6" h="273" extrusionOk="0">
                      <a:moveTo>
                        <a:pt x="431" y="0"/>
                      </a:moveTo>
                      <a:cubicBezTo>
                        <a:pt x="423" y="0"/>
                        <a:pt x="413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29" y="273"/>
                        <a:pt x="111" y="273"/>
                      </a:cubicBezTo>
                      <a:cubicBezTo>
                        <a:pt x="119" y="273"/>
                        <a:pt x="128" y="272"/>
                        <a:pt x="137" y="269"/>
                      </a:cubicBezTo>
                      <a:cubicBezTo>
                        <a:pt x="241" y="231"/>
                        <a:pt x="341" y="196"/>
                        <a:pt x="445" y="161"/>
                      </a:cubicBezTo>
                      <a:cubicBezTo>
                        <a:pt x="536" y="133"/>
                        <a:pt x="511" y="0"/>
                        <a:pt x="43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36"/>
                <p:cNvSpPr/>
                <p:nvPr/>
              </p:nvSpPr>
              <p:spPr>
                <a:xfrm>
                  <a:off x="3753096" y="1353142"/>
                  <a:ext cx="3651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280" extrusionOk="0">
                      <a:moveTo>
                        <a:pt x="98" y="1"/>
                      </a:moveTo>
                      <a:cubicBezTo>
                        <a:pt x="0" y="1"/>
                        <a:pt x="3" y="157"/>
                        <a:pt x="104" y="167"/>
                      </a:cubicBezTo>
                      <a:cubicBezTo>
                        <a:pt x="274" y="181"/>
                        <a:pt x="440" y="219"/>
                        <a:pt x="599" y="275"/>
                      </a:cubicBezTo>
                      <a:cubicBezTo>
                        <a:pt x="609" y="278"/>
                        <a:pt x="618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7" y="18"/>
                        <a:pt x="104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36"/>
                <p:cNvSpPr/>
                <p:nvPr/>
              </p:nvSpPr>
              <p:spPr>
                <a:xfrm>
                  <a:off x="3720227" y="1195531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5" y="1"/>
                      </a:moveTo>
                      <a:cubicBezTo>
                        <a:pt x="592" y="1"/>
                        <a:pt x="579" y="4"/>
                        <a:pt x="565" y="11"/>
                      </a:cubicBezTo>
                      <a:cubicBezTo>
                        <a:pt x="402" y="94"/>
                        <a:pt x="244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7" y="413"/>
                        <a:pt x="150" y="410"/>
                        <a:pt x="164" y="403"/>
                      </a:cubicBezTo>
                      <a:cubicBezTo>
                        <a:pt x="323" y="319"/>
                        <a:pt x="486" y="236"/>
                        <a:pt x="645" y="150"/>
                      </a:cubicBezTo>
                      <a:cubicBezTo>
                        <a:pt x="725" y="109"/>
                        <a:pt x="679" y="1"/>
                        <a:pt x="60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183;p36"/>
                <p:cNvSpPr/>
                <p:nvPr/>
              </p:nvSpPr>
              <p:spPr>
                <a:xfrm>
                  <a:off x="3450991" y="1088245"/>
                  <a:ext cx="23043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" h="714" extrusionOk="0">
                      <a:moveTo>
                        <a:pt x="113" y="1"/>
                      </a:moveTo>
                      <a:cubicBezTo>
                        <a:pt x="59" y="1"/>
                        <a:pt x="1" y="60"/>
                        <a:pt x="32" y="125"/>
                      </a:cubicBezTo>
                      <a:cubicBezTo>
                        <a:pt x="118" y="308"/>
                        <a:pt x="205" y="489"/>
                        <a:pt x="288" y="673"/>
                      </a:cubicBezTo>
                      <a:cubicBezTo>
                        <a:pt x="302" y="701"/>
                        <a:pt x="325" y="713"/>
                        <a:pt x="349" y="713"/>
                      </a:cubicBezTo>
                      <a:cubicBezTo>
                        <a:pt x="403" y="713"/>
                        <a:pt x="461" y="654"/>
                        <a:pt x="430" y="590"/>
                      </a:cubicBezTo>
                      <a:cubicBezTo>
                        <a:pt x="347" y="406"/>
                        <a:pt x="261" y="225"/>
                        <a:pt x="174" y="42"/>
                      </a:cubicBezTo>
                      <a:cubicBezTo>
                        <a:pt x="160" y="13"/>
                        <a:pt x="137" y="1"/>
                        <a:pt x="11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184;p36"/>
                <p:cNvSpPr/>
                <p:nvPr/>
              </p:nvSpPr>
              <p:spPr>
                <a:xfrm>
                  <a:off x="3520270" y="1096525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68" y="0"/>
                      </a:moveTo>
                      <a:cubicBezTo>
                        <a:pt x="1750" y="0"/>
                        <a:pt x="1529" y="20"/>
                        <a:pt x="1304" y="42"/>
                      </a:cubicBezTo>
                      <a:cubicBezTo>
                        <a:pt x="885" y="83"/>
                        <a:pt x="462" y="94"/>
                        <a:pt x="81" y="288"/>
                      </a:cubicBezTo>
                      <a:cubicBezTo>
                        <a:pt x="0" y="329"/>
                        <a:pt x="50" y="440"/>
                        <a:pt x="125" y="440"/>
                      </a:cubicBezTo>
                      <a:cubicBezTo>
                        <a:pt x="137" y="440"/>
                        <a:pt x="151" y="437"/>
                        <a:pt x="164" y="430"/>
                      </a:cubicBezTo>
                      <a:cubicBezTo>
                        <a:pt x="562" y="229"/>
                        <a:pt x="1044" y="229"/>
                        <a:pt x="1480" y="191"/>
                      </a:cubicBezTo>
                      <a:cubicBezTo>
                        <a:pt x="1644" y="176"/>
                        <a:pt x="1804" y="165"/>
                        <a:pt x="1963" y="165"/>
                      </a:cubicBezTo>
                      <a:cubicBezTo>
                        <a:pt x="2245" y="165"/>
                        <a:pt x="2520" y="199"/>
                        <a:pt x="2797" y="305"/>
                      </a:cubicBezTo>
                      <a:cubicBezTo>
                        <a:pt x="2808" y="310"/>
                        <a:pt x="2818" y="311"/>
                        <a:pt x="2827" y="311"/>
                      </a:cubicBezTo>
                      <a:cubicBezTo>
                        <a:pt x="2902" y="311"/>
                        <a:pt x="2928" y="183"/>
                        <a:pt x="2842" y="149"/>
                      </a:cubicBezTo>
                      <a:cubicBezTo>
                        <a:pt x="2551" y="36"/>
                        <a:pt x="2262" y="0"/>
                        <a:pt x="196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5" name="Google Shape;185;p36"/>
                <p:cNvSpPr/>
                <p:nvPr/>
              </p:nvSpPr>
              <p:spPr>
                <a:xfrm>
                  <a:off x="3591993" y="-53789"/>
                  <a:ext cx="113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" h="21395" extrusionOk="0">
                      <a:moveTo>
                        <a:pt x="135" y="0"/>
                      </a:moveTo>
                      <a:cubicBezTo>
                        <a:pt x="94" y="0"/>
                        <a:pt x="53" y="26"/>
                        <a:pt x="53" y="78"/>
                      </a:cubicBezTo>
                      <a:cubicBezTo>
                        <a:pt x="1" y="7156"/>
                        <a:pt x="18" y="14239"/>
                        <a:pt x="63" y="21317"/>
                      </a:cubicBezTo>
                      <a:cubicBezTo>
                        <a:pt x="63" y="21369"/>
                        <a:pt x="105" y="21395"/>
                        <a:pt x="146" y="21395"/>
                      </a:cubicBezTo>
                      <a:cubicBezTo>
                        <a:pt x="187" y="21395"/>
                        <a:pt x="228" y="21369"/>
                        <a:pt x="226" y="21317"/>
                      </a:cubicBezTo>
                      <a:cubicBezTo>
                        <a:pt x="184" y="14239"/>
                        <a:pt x="164" y="7156"/>
                        <a:pt x="216" y="78"/>
                      </a:cubicBezTo>
                      <a:cubicBezTo>
                        <a:pt x="216" y="26"/>
                        <a:pt x="175" y="0"/>
                        <a:pt x="13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86" name="Google Shape;186;p36"/>
              <p:cNvGrpSpPr/>
              <p:nvPr/>
            </p:nvGrpSpPr>
            <p:grpSpPr>
              <a:xfrm>
                <a:off x="5043761" y="-53789"/>
                <a:ext cx="506302" cy="1540552"/>
                <a:chOff x="5043761" y="-53789"/>
                <a:chExt cx="506302" cy="1540552"/>
              </a:xfrm>
            </p:grpSpPr>
            <p:sp>
              <p:nvSpPr>
                <p:cNvPr id="187" name="Google Shape;187;p36"/>
                <p:cNvSpPr/>
                <p:nvPr/>
              </p:nvSpPr>
              <p:spPr>
                <a:xfrm>
                  <a:off x="5184512" y="1191289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8" name="Google Shape;188;p36"/>
                <p:cNvSpPr/>
                <p:nvPr/>
              </p:nvSpPr>
              <p:spPr>
                <a:xfrm>
                  <a:off x="5161670" y="1142761"/>
                  <a:ext cx="274825" cy="301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8" extrusionOk="0">
                      <a:moveTo>
                        <a:pt x="1262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7"/>
                        <a:pt x="600" y="1544"/>
                        <a:pt x="344" y="2254"/>
                      </a:cubicBezTo>
                      <a:cubicBezTo>
                        <a:pt x="129" y="2854"/>
                        <a:pt x="1" y="3498"/>
                        <a:pt x="129" y="4132"/>
                      </a:cubicBezTo>
                      <a:cubicBezTo>
                        <a:pt x="368" y="5317"/>
                        <a:pt x="1550" y="5900"/>
                        <a:pt x="2668" y="6031"/>
                      </a:cubicBezTo>
                      <a:cubicBezTo>
                        <a:pt x="2762" y="6042"/>
                        <a:pt x="2858" y="6048"/>
                        <a:pt x="2956" y="6048"/>
                      </a:cubicBezTo>
                      <a:cubicBezTo>
                        <a:pt x="3463" y="6048"/>
                        <a:pt x="4017" y="5901"/>
                        <a:pt x="4432" y="5643"/>
                      </a:cubicBezTo>
                      <a:cubicBezTo>
                        <a:pt x="4893" y="5359"/>
                        <a:pt x="5097" y="4742"/>
                        <a:pt x="5274" y="4257"/>
                      </a:cubicBezTo>
                      <a:cubicBezTo>
                        <a:pt x="5510" y="3609"/>
                        <a:pt x="5506" y="3006"/>
                        <a:pt x="5319" y="2345"/>
                      </a:cubicBezTo>
                      <a:cubicBezTo>
                        <a:pt x="5094" y="1565"/>
                        <a:pt x="4408" y="941"/>
                        <a:pt x="4318" y="133"/>
                      </a:cubicBezTo>
                      <a:cubicBezTo>
                        <a:pt x="4313" y="82"/>
                        <a:pt x="4269" y="56"/>
                        <a:pt x="4229" y="56"/>
                      </a:cubicBezTo>
                      <a:cubicBezTo>
                        <a:pt x="4188" y="56"/>
                        <a:pt x="4150" y="82"/>
                        <a:pt x="4155" y="133"/>
                      </a:cubicBezTo>
                      <a:cubicBezTo>
                        <a:pt x="4203" y="563"/>
                        <a:pt x="4381" y="882"/>
                        <a:pt x="4606" y="1243"/>
                      </a:cubicBezTo>
                      <a:cubicBezTo>
                        <a:pt x="4921" y="1745"/>
                        <a:pt x="5167" y="2244"/>
                        <a:pt x="5264" y="2839"/>
                      </a:cubicBezTo>
                      <a:cubicBezTo>
                        <a:pt x="5385" y="3571"/>
                        <a:pt x="5150" y="4482"/>
                        <a:pt x="4720" y="5092"/>
                      </a:cubicBezTo>
                      <a:cubicBezTo>
                        <a:pt x="4339" y="5632"/>
                        <a:pt x="3636" y="5881"/>
                        <a:pt x="2969" y="5881"/>
                      </a:cubicBezTo>
                      <a:cubicBezTo>
                        <a:pt x="2799" y="5881"/>
                        <a:pt x="2631" y="5865"/>
                        <a:pt x="2471" y="5833"/>
                      </a:cubicBezTo>
                      <a:cubicBezTo>
                        <a:pt x="1907" y="5722"/>
                        <a:pt x="1238" y="5500"/>
                        <a:pt x="812" y="5095"/>
                      </a:cubicBezTo>
                      <a:cubicBezTo>
                        <a:pt x="219" y="4531"/>
                        <a:pt x="157" y="3637"/>
                        <a:pt x="323" y="2881"/>
                      </a:cubicBezTo>
                      <a:cubicBezTo>
                        <a:pt x="541" y="1921"/>
                        <a:pt x="1259" y="1062"/>
                        <a:pt x="1338" y="79"/>
                      </a:cubicBezTo>
                      <a:cubicBezTo>
                        <a:pt x="1342" y="27"/>
                        <a:pt x="1303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9" name="Google Shape;189;p36"/>
                <p:cNvSpPr/>
                <p:nvPr/>
              </p:nvSpPr>
              <p:spPr>
                <a:xfrm>
                  <a:off x="5218130" y="1128346"/>
                  <a:ext cx="155468" cy="223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7" h="449" extrusionOk="0">
                      <a:moveTo>
                        <a:pt x="1624" y="0"/>
                      </a:moveTo>
                      <a:cubicBezTo>
                        <a:pt x="1072" y="0"/>
                        <a:pt x="519" y="84"/>
                        <a:pt x="81" y="298"/>
                      </a:cubicBezTo>
                      <a:cubicBezTo>
                        <a:pt x="0" y="337"/>
                        <a:pt x="52" y="449"/>
                        <a:pt x="128" y="449"/>
                      </a:cubicBezTo>
                      <a:cubicBezTo>
                        <a:pt x="140" y="449"/>
                        <a:pt x="152" y="446"/>
                        <a:pt x="164" y="440"/>
                      </a:cubicBezTo>
                      <a:cubicBezTo>
                        <a:pt x="558" y="246"/>
                        <a:pt x="1093" y="170"/>
                        <a:pt x="1627" y="170"/>
                      </a:cubicBezTo>
                      <a:cubicBezTo>
                        <a:pt x="2114" y="170"/>
                        <a:pt x="2600" y="233"/>
                        <a:pt x="2978" y="326"/>
                      </a:cubicBezTo>
                      <a:cubicBezTo>
                        <a:pt x="2985" y="328"/>
                        <a:pt x="2992" y="329"/>
                        <a:pt x="2999" y="329"/>
                      </a:cubicBezTo>
                      <a:cubicBezTo>
                        <a:pt x="3085" y="329"/>
                        <a:pt x="3116" y="192"/>
                        <a:pt x="3020" y="166"/>
                      </a:cubicBezTo>
                      <a:cubicBezTo>
                        <a:pt x="2610" y="67"/>
                        <a:pt x="2117" y="0"/>
                        <a:pt x="16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0" name="Google Shape;190;p36"/>
                <p:cNvSpPr/>
                <p:nvPr/>
              </p:nvSpPr>
              <p:spPr>
                <a:xfrm>
                  <a:off x="5219776" y="1050139"/>
                  <a:ext cx="156366" cy="100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19" extrusionOk="0">
                      <a:moveTo>
                        <a:pt x="1318" y="1"/>
                      </a:moveTo>
                      <a:cubicBezTo>
                        <a:pt x="945" y="1"/>
                        <a:pt x="567" y="54"/>
                        <a:pt x="377" y="297"/>
                      </a:cubicBezTo>
                      <a:cubicBezTo>
                        <a:pt x="69" y="684"/>
                        <a:pt x="94" y="1447"/>
                        <a:pt x="11" y="1915"/>
                      </a:cubicBezTo>
                      <a:cubicBezTo>
                        <a:pt x="0" y="1978"/>
                        <a:pt x="54" y="2019"/>
                        <a:pt x="102" y="2019"/>
                      </a:cubicBezTo>
                      <a:cubicBezTo>
                        <a:pt x="133" y="2019"/>
                        <a:pt x="163" y="2001"/>
                        <a:pt x="170" y="1960"/>
                      </a:cubicBezTo>
                      <a:cubicBezTo>
                        <a:pt x="232" y="1613"/>
                        <a:pt x="270" y="1260"/>
                        <a:pt x="347" y="917"/>
                      </a:cubicBezTo>
                      <a:cubicBezTo>
                        <a:pt x="489" y="242"/>
                        <a:pt x="1143" y="192"/>
                        <a:pt x="1721" y="192"/>
                      </a:cubicBezTo>
                      <a:cubicBezTo>
                        <a:pt x="1746" y="192"/>
                        <a:pt x="1770" y="193"/>
                        <a:pt x="1794" y="193"/>
                      </a:cubicBezTo>
                      <a:cubicBezTo>
                        <a:pt x="1879" y="193"/>
                        <a:pt x="1967" y="189"/>
                        <a:pt x="2056" y="189"/>
                      </a:cubicBezTo>
                      <a:cubicBezTo>
                        <a:pt x="2313" y="189"/>
                        <a:pt x="2571" y="220"/>
                        <a:pt x="2741" y="460"/>
                      </a:cubicBezTo>
                      <a:cubicBezTo>
                        <a:pt x="2845" y="608"/>
                        <a:pt x="2855" y="871"/>
                        <a:pt x="2872" y="1048"/>
                      </a:cubicBezTo>
                      <a:cubicBezTo>
                        <a:pt x="2904" y="1346"/>
                        <a:pt x="2928" y="1640"/>
                        <a:pt x="2963" y="1936"/>
                      </a:cubicBezTo>
                      <a:cubicBezTo>
                        <a:pt x="2969" y="1988"/>
                        <a:pt x="3014" y="2015"/>
                        <a:pt x="3056" y="2015"/>
                      </a:cubicBezTo>
                      <a:cubicBezTo>
                        <a:pt x="3096" y="2015"/>
                        <a:pt x="3134" y="1989"/>
                        <a:pt x="3129" y="1936"/>
                      </a:cubicBezTo>
                      <a:cubicBezTo>
                        <a:pt x="3077" y="1492"/>
                        <a:pt x="3104" y="979"/>
                        <a:pt x="2963" y="553"/>
                      </a:cubicBezTo>
                      <a:cubicBezTo>
                        <a:pt x="2789" y="44"/>
                        <a:pt x="2501" y="47"/>
                        <a:pt x="2027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1" name="Google Shape;191;p36"/>
                <p:cNvSpPr/>
                <p:nvPr/>
              </p:nvSpPr>
              <p:spPr>
                <a:xfrm>
                  <a:off x="5268007" y="1005250"/>
                  <a:ext cx="6773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8" h="1020" extrusionOk="0">
                      <a:moveTo>
                        <a:pt x="707" y="1"/>
                      </a:moveTo>
                      <a:cubicBezTo>
                        <a:pt x="485" y="1"/>
                        <a:pt x="221" y="81"/>
                        <a:pt x="111" y="285"/>
                      </a:cubicBezTo>
                      <a:cubicBezTo>
                        <a:pt x="0" y="486"/>
                        <a:pt x="27" y="746"/>
                        <a:pt x="55" y="960"/>
                      </a:cubicBezTo>
                      <a:cubicBezTo>
                        <a:pt x="61" y="1002"/>
                        <a:pt x="89" y="1019"/>
                        <a:pt x="120" y="1019"/>
                      </a:cubicBezTo>
                      <a:cubicBezTo>
                        <a:pt x="168" y="1019"/>
                        <a:pt x="223" y="978"/>
                        <a:pt x="215" y="916"/>
                      </a:cubicBezTo>
                      <a:cubicBezTo>
                        <a:pt x="194" y="749"/>
                        <a:pt x="162" y="521"/>
                        <a:pt x="253" y="368"/>
                      </a:cubicBezTo>
                      <a:cubicBezTo>
                        <a:pt x="337" y="220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69" y="167"/>
                      </a:cubicBezTo>
                      <a:cubicBezTo>
                        <a:pt x="1240" y="216"/>
                        <a:pt x="1129" y="594"/>
                        <a:pt x="1160" y="940"/>
                      </a:cubicBezTo>
                      <a:cubicBezTo>
                        <a:pt x="1164" y="992"/>
                        <a:pt x="1207" y="1018"/>
                        <a:pt x="1248" y="1018"/>
                      </a:cubicBezTo>
                      <a:cubicBezTo>
                        <a:pt x="1290" y="1018"/>
                        <a:pt x="1328" y="992"/>
                        <a:pt x="1323" y="940"/>
                      </a:cubicBezTo>
                      <a:cubicBezTo>
                        <a:pt x="1302" y="722"/>
                        <a:pt x="1358" y="472"/>
                        <a:pt x="1261" y="268"/>
                      </a:cubicBezTo>
                      <a:cubicBezTo>
                        <a:pt x="1164" y="71"/>
                        <a:pt x="907" y="4"/>
                        <a:pt x="70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2" name="Google Shape;192;p36"/>
                <p:cNvSpPr/>
                <p:nvPr/>
              </p:nvSpPr>
              <p:spPr>
                <a:xfrm>
                  <a:off x="5219926" y="1147798"/>
                  <a:ext cx="43743" cy="217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7" h="436" extrusionOk="0">
                      <a:moveTo>
                        <a:pt x="122" y="1"/>
                      </a:moveTo>
                      <a:cubicBezTo>
                        <a:pt x="57" y="1"/>
                        <a:pt x="0" y="83"/>
                        <a:pt x="63" y="136"/>
                      </a:cubicBezTo>
                      <a:cubicBezTo>
                        <a:pt x="267" y="310"/>
                        <a:pt x="503" y="410"/>
                        <a:pt x="769" y="435"/>
                      </a:cubicBezTo>
                      <a:cubicBezTo>
                        <a:pt x="773" y="435"/>
                        <a:pt x="776" y="435"/>
                        <a:pt x="779" y="435"/>
                      </a:cubicBezTo>
                      <a:cubicBezTo>
                        <a:pt x="876" y="435"/>
                        <a:pt x="870" y="282"/>
                        <a:pt x="769" y="272"/>
                      </a:cubicBezTo>
                      <a:cubicBezTo>
                        <a:pt x="552" y="251"/>
                        <a:pt x="347" y="165"/>
                        <a:pt x="177" y="23"/>
                      </a:cubicBezTo>
                      <a:cubicBezTo>
                        <a:pt x="160" y="7"/>
                        <a:pt x="141" y="1"/>
                        <a:pt x="1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3" name="Google Shape;193;p36"/>
                <p:cNvSpPr/>
                <p:nvPr/>
              </p:nvSpPr>
              <p:spPr>
                <a:xfrm>
                  <a:off x="5330553" y="1142711"/>
                  <a:ext cx="47034" cy="233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3" h="468" extrusionOk="0">
                      <a:moveTo>
                        <a:pt x="822" y="1"/>
                      </a:moveTo>
                      <a:cubicBezTo>
                        <a:pt x="803" y="1"/>
                        <a:pt x="784" y="8"/>
                        <a:pt x="766" y="24"/>
                      </a:cubicBezTo>
                      <a:cubicBezTo>
                        <a:pt x="602" y="174"/>
                        <a:pt x="344" y="304"/>
                        <a:pt x="115" y="304"/>
                      </a:cubicBezTo>
                      <a:cubicBezTo>
                        <a:pt x="111" y="304"/>
                        <a:pt x="108" y="304"/>
                        <a:pt x="104" y="304"/>
                      </a:cubicBezTo>
                      <a:cubicBezTo>
                        <a:pt x="103" y="304"/>
                        <a:pt x="102" y="304"/>
                        <a:pt x="101" y="304"/>
                      </a:cubicBezTo>
                      <a:cubicBezTo>
                        <a:pt x="0" y="304"/>
                        <a:pt x="1" y="464"/>
                        <a:pt x="104" y="467"/>
                      </a:cubicBezTo>
                      <a:cubicBezTo>
                        <a:pt x="107" y="467"/>
                        <a:pt x="110" y="467"/>
                        <a:pt x="113" y="467"/>
                      </a:cubicBezTo>
                      <a:cubicBezTo>
                        <a:pt x="387" y="467"/>
                        <a:pt x="685" y="316"/>
                        <a:pt x="883" y="138"/>
                      </a:cubicBezTo>
                      <a:cubicBezTo>
                        <a:pt x="943" y="84"/>
                        <a:pt x="887" y="1"/>
                        <a:pt x="82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4" name="Google Shape;194;p36"/>
                <p:cNvSpPr/>
                <p:nvPr/>
              </p:nvSpPr>
              <p:spPr>
                <a:xfrm>
                  <a:off x="5278182" y="1130990"/>
                  <a:ext cx="18505" cy="22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" h="4438" extrusionOk="0">
                      <a:moveTo>
                        <a:pt x="258" y="0"/>
                      </a:moveTo>
                      <a:cubicBezTo>
                        <a:pt x="218" y="0"/>
                        <a:pt x="177" y="26"/>
                        <a:pt x="177" y="78"/>
                      </a:cubicBezTo>
                      <a:cubicBezTo>
                        <a:pt x="198" y="1495"/>
                        <a:pt x="212" y="2934"/>
                        <a:pt x="11" y="4337"/>
                      </a:cubicBezTo>
                      <a:cubicBezTo>
                        <a:pt x="0" y="4397"/>
                        <a:pt x="54" y="4438"/>
                        <a:pt x="101" y="4438"/>
                      </a:cubicBezTo>
                      <a:cubicBezTo>
                        <a:pt x="132" y="4438"/>
                        <a:pt x="161" y="4420"/>
                        <a:pt x="166" y="4378"/>
                      </a:cubicBezTo>
                      <a:cubicBezTo>
                        <a:pt x="371" y="2961"/>
                        <a:pt x="361" y="1510"/>
                        <a:pt x="340" y="78"/>
                      </a:cubicBezTo>
                      <a:cubicBezTo>
                        <a:pt x="340" y="26"/>
                        <a:pt x="299" y="0"/>
                        <a:pt x="25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5" name="Google Shape;195;p36"/>
                <p:cNvSpPr/>
                <p:nvPr/>
              </p:nvSpPr>
              <p:spPr>
                <a:xfrm>
                  <a:off x="5302173" y="1131040"/>
                  <a:ext cx="37558" cy="21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5" extrusionOk="0">
                      <a:moveTo>
                        <a:pt x="79" y="1"/>
                      </a:moveTo>
                      <a:cubicBezTo>
                        <a:pt x="38" y="1"/>
                        <a:pt x="1" y="26"/>
                        <a:pt x="8" y="77"/>
                      </a:cubicBezTo>
                      <a:cubicBezTo>
                        <a:pt x="177" y="1464"/>
                        <a:pt x="350" y="2850"/>
                        <a:pt x="586" y="4225"/>
                      </a:cubicBezTo>
                      <a:cubicBezTo>
                        <a:pt x="593" y="4266"/>
                        <a:pt x="622" y="4284"/>
                        <a:pt x="653" y="4284"/>
                      </a:cubicBezTo>
                      <a:cubicBezTo>
                        <a:pt x="700" y="4284"/>
                        <a:pt x="753" y="4243"/>
                        <a:pt x="742" y="4180"/>
                      </a:cubicBezTo>
                      <a:cubicBezTo>
                        <a:pt x="510" y="2822"/>
                        <a:pt x="340" y="1450"/>
                        <a:pt x="171" y="77"/>
                      </a:cubicBezTo>
                      <a:cubicBezTo>
                        <a:pt x="165" y="27"/>
                        <a:pt x="120" y="1"/>
                        <a:pt x="79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6" name="Google Shape;196;p36"/>
                <p:cNvSpPr/>
                <p:nvPr/>
              </p:nvSpPr>
              <p:spPr>
                <a:xfrm>
                  <a:off x="5109249" y="1167151"/>
                  <a:ext cx="5172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7" h="623" extrusionOk="0">
                      <a:moveTo>
                        <a:pt x="114" y="1"/>
                      </a:moveTo>
                      <a:cubicBezTo>
                        <a:pt x="58" y="1"/>
                        <a:pt x="1" y="60"/>
                        <a:pt x="36" y="123"/>
                      </a:cubicBezTo>
                      <a:cubicBezTo>
                        <a:pt x="199" y="404"/>
                        <a:pt x="591" y="497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09"/>
                        <a:pt x="951" y="473"/>
                      </a:cubicBezTo>
                      <a:cubicBezTo>
                        <a:pt x="806" y="410"/>
                        <a:pt x="657" y="351"/>
                        <a:pt x="511" y="286"/>
                      </a:cubicBezTo>
                      <a:cubicBezTo>
                        <a:pt x="380" y="230"/>
                        <a:pt x="252" y="168"/>
                        <a:pt x="179" y="39"/>
                      </a:cubicBezTo>
                      <a:cubicBezTo>
                        <a:pt x="163" y="12"/>
                        <a:pt x="139" y="1"/>
                        <a:pt x="11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7" name="Google Shape;197;p36"/>
                <p:cNvSpPr/>
                <p:nvPr/>
              </p:nvSpPr>
              <p:spPr>
                <a:xfrm>
                  <a:off x="5043761" y="1288152"/>
                  <a:ext cx="88932" cy="11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3" h="238" extrusionOk="0">
                      <a:moveTo>
                        <a:pt x="1145" y="1"/>
                      </a:moveTo>
                      <a:cubicBezTo>
                        <a:pt x="796" y="1"/>
                        <a:pt x="448" y="28"/>
                        <a:pt x="99" y="81"/>
                      </a:cubicBezTo>
                      <a:cubicBezTo>
                        <a:pt x="0" y="94"/>
                        <a:pt x="35" y="238"/>
                        <a:pt x="128" y="238"/>
                      </a:cubicBezTo>
                      <a:cubicBezTo>
                        <a:pt x="133" y="238"/>
                        <a:pt x="138" y="237"/>
                        <a:pt x="144" y="236"/>
                      </a:cubicBezTo>
                      <a:cubicBezTo>
                        <a:pt x="467" y="188"/>
                        <a:pt x="790" y="165"/>
                        <a:pt x="1113" y="165"/>
                      </a:cubicBezTo>
                      <a:cubicBezTo>
                        <a:pt x="1300" y="165"/>
                        <a:pt x="1488" y="173"/>
                        <a:pt x="1675" y="188"/>
                      </a:cubicBezTo>
                      <a:cubicBezTo>
                        <a:pt x="1678" y="188"/>
                        <a:pt x="1680" y="188"/>
                        <a:pt x="1682" y="188"/>
                      </a:cubicBezTo>
                      <a:cubicBezTo>
                        <a:pt x="1783" y="188"/>
                        <a:pt x="1781" y="32"/>
                        <a:pt x="1675" y="22"/>
                      </a:cubicBezTo>
                      <a:cubicBezTo>
                        <a:pt x="1498" y="8"/>
                        <a:pt x="1322" y="1"/>
                        <a:pt x="114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198;p36"/>
                <p:cNvSpPr/>
                <p:nvPr/>
              </p:nvSpPr>
              <p:spPr>
                <a:xfrm>
                  <a:off x="5463275" y="1283464"/>
                  <a:ext cx="86787" cy="9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6" extrusionOk="0">
                      <a:moveTo>
                        <a:pt x="542" y="0"/>
                      </a:moveTo>
                      <a:cubicBezTo>
                        <a:pt x="397" y="0"/>
                        <a:pt x="252" y="2"/>
                        <a:pt x="107" y="5"/>
                      </a:cubicBezTo>
                      <a:cubicBezTo>
                        <a:pt x="4" y="8"/>
                        <a:pt x="0" y="168"/>
                        <a:pt x="104" y="168"/>
                      </a:cubicBezTo>
                      <a:cubicBezTo>
                        <a:pt x="105" y="168"/>
                        <a:pt x="106" y="168"/>
                        <a:pt x="107" y="168"/>
                      </a:cubicBezTo>
                      <a:cubicBezTo>
                        <a:pt x="256" y="165"/>
                        <a:pt x="404" y="163"/>
                        <a:pt x="553" y="163"/>
                      </a:cubicBezTo>
                      <a:cubicBezTo>
                        <a:pt x="914" y="163"/>
                        <a:pt x="1274" y="173"/>
                        <a:pt x="1636" y="195"/>
                      </a:cubicBezTo>
                      <a:cubicBezTo>
                        <a:pt x="1638" y="196"/>
                        <a:pt x="1640" y="196"/>
                        <a:pt x="1642" y="196"/>
                      </a:cubicBezTo>
                      <a:cubicBezTo>
                        <a:pt x="1740" y="196"/>
                        <a:pt x="1738" y="39"/>
                        <a:pt x="1636" y="33"/>
                      </a:cubicBezTo>
                      <a:cubicBezTo>
                        <a:pt x="1271" y="10"/>
                        <a:pt x="907" y="0"/>
                        <a:pt x="54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199;p36"/>
                <p:cNvSpPr/>
                <p:nvPr/>
              </p:nvSpPr>
              <p:spPr>
                <a:xfrm>
                  <a:off x="5434197" y="1421922"/>
                  <a:ext cx="51922" cy="341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1" h="684" extrusionOk="0">
                      <a:moveTo>
                        <a:pt x="120" y="0"/>
                      </a:moveTo>
                      <a:cubicBezTo>
                        <a:pt x="49" y="0"/>
                        <a:pt x="0" y="109"/>
                        <a:pt x="77" y="153"/>
                      </a:cubicBezTo>
                      <a:cubicBezTo>
                        <a:pt x="351" y="303"/>
                        <a:pt x="614" y="472"/>
                        <a:pt x="860" y="666"/>
                      </a:cubicBezTo>
                      <a:cubicBezTo>
                        <a:pt x="876" y="679"/>
                        <a:pt x="894" y="684"/>
                        <a:pt x="911" y="684"/>
                      </a:cubicBezTo>
                      <a:cubicBezTo>
                        <a:pt x="979" y="684"/>
                        <a:pt x="1041" y="601"/>
                        <a:pt x="975" y="548"/>
                      </a:cubicBezTo>
                      <a:cubicBezTo>
                        <a:pt x="718" y="347"/>
                        <a:pt x="447" y="167"/>
                        <a:pt x="161" y="11"/>
                      </a:cubicBezTo>
                      <a:cubicBezTo>
                        <a:pt x="147" y="4"/>
                        <a:pt x="133" y="0"/>
                        <a:pt x="1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0;p36"/>
                <p:cNvSpPr/>
                <p:nvPr/>
              </p:nvSpPr>
              <p:spPr>
                <a:xfrm>
                  <a:off x="5143764" y="1442671"/>
                  <a:ext cx="39503" cy="44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" h="884" extrusionOk="0">
                      <a:moveTo>
                        <a:pt x="675" y="0"/>
                      </a:moveTo>
                      <a:cubicBezTo>
                        <a:pt x="650" y="0"/>
                        <a:pt x="624" y="11"/>
                        <a:pt x="606" y="35"/>
                      </a:cubicBezTo>
                      <a:cubicBezTo>
                        <a:pt x="419" y="277"/>
                        <a:pt x="232" y="523"/>
                        <a:pt x="45" y="766"/>
                      </a:cubicBezTo>
                      <a:cubicBezTo>
                        <a:pt x="0" y="825"/>
                        <a:pt x="59" y="884"/>
                        <a:pt x="119" y="884"/>
                      </a:cubicBezTo>
                      <a:cubicBezTo>
                        <a:pt x="143" y="884"/>
                        <a:pt x="169" y="874"/>
                        <a:pt x="187" y="849"/>
                      </a:cubicBezTo>
                      <a:cubicBezTo>
                        <a:pt x="374" y="603"/>
                        <a:pt x="561" y="360"/>
                        <a:pt x="748" y="119"/>
                      </a:cubicBezTo>
                      <a:cubicBezTo>
                        <a:pt x="792" y="58"/>
                        <a:pt x="735" y="0"/>
                        <a:pt x="67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1;p36"/>
                <p:cNvSpPr/>
                <p:nvPr/>
              </p:nvSpPr>
              <p:spPr>
                <a:xfrm>
                  <a:off x="5101119" y="1372794"/>
                  <a:ext cx="26784" cy="136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7" h="273" extrusionOk="0">
                      <a:moveTo>
                        <a:pt x="432" y="0"/>
                      </a:moveTo>
                      <a:cubicBezTo>
                        <a:pt x="423" y="0"/>
                        <a:pt x="414" y="2"/>
                        <a:pt x="404" y="5"/>
                      </a:cubicBezTo>
                      <a:cubicBezTo>
                        <a:pt x="300" y="40"/>
                        <a:pt x="196" y="74"/>
                        <a:pt x="92" y="109"/>
                      </a:cubicBezTo>
                      <a:cubicBezTo>
                        <a:pt x="0" y="141"/>
                        <a:pt x="30" y="273"/>
                        <a:pt x="112" y="273"/>
                      </a:cubicBezTo>
                      <a:cubicBezTo>
                        <a:pt x="120" y="273"/>
                        <a:pt x="128" y="272"/>
                        <a:pt x="137" y="269"/>
                      </a:cubicBezTo>
                      <a:cubicBezTo>
                        <a:pt x="238" y="231"/>
                        <a:pt x="342" y="196"/>
                        <a:pt x="446" y="161"/>
                      </a:cubicBezTo>
                      <a:cubicBezTo>
                        <a:pt x="536" y="133"/>
                        <a:pt x="511" y="0"/>
                        <a:pt x="43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2;p36"/>
                <p:cNvSpPr/>
                <p:nvPr/>
              </p:nvSpPr>
              <p:spPr>
                <a:xfrm>
                  <a:off x="5455644" y="1353142"/>
                  <a:ext cx="36560" cy="13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80" extrusionOk="0">
                      <a:moveTo>
                        <a:pt x="98" y="1"/>
                      </a:moveTo>
                      <a:cubicBezTo>
                        <a:pt x="1" y="1"/>
                        <a:pt x="3" y="157"/>
                        <a:pt x="105" y="167"/>
                      </a:cubicBezTo>
                      <a:cubicBezTo>
                        <a:pt x="274" y="181"/>
                        <a:pt x="441" y="219"/>
                        <a:pt x="600" y="275"/>
                      </a:cubicBezTo>
                      <a:cubicBezTo>
                        <a:pt x="609" y="278"/>
                        <a:pt x="619" y="279"/>
                        <a:pt x="627" y="279"/>
                      </a:cubicBezTo>
                      <a:cubicBezTo>
                        <a:pt x="707" y="279"/>
                        <a:pt x="732" y="146"/>
                        <a:pt x="645" y="115"/>
                      </a:cubicBezTo>
                      <a:cubicBezTo>
                        <a:pt x="468" y="56"/>
                        <a:pt x="288" y="18"/>
                        <a:pt x="105" y="1"/>
                      </a:cubicBezTo>
                      <a:cubicBezTo>
                        <a:pt x="102" y="1"/>
                        <a:pt x="100" y="1"/>
                        <a:pt x="9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03;p36"/>
                <p:cNvSpPr/>
                <p:nvPr/>
              </p:nvSpPr>
              <p:spPr>
                <a:xfrm>
                  <a:off x="5422775" y="1195531"/>
                  <a:ext cx="3621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" h="413" extrusionOk="0">
                      <a:moveTo>
                        <a:pt x="602" y="1"/>
                      </a:moveTo>
                      <a:cubicBezTo>
                        <a:pt x="589" y="1"/>
                        <a:pt x="576" y="4"/>
                        <a:pt x="563" y="11"/>
                      </a:cubicBezTo>
                      <a:cubicBezTo>
                        <a:pt x="403" y="94"/>
                        <a:pt x="240" y="177"/>
                        <a:pt x="81" y="260"/>
                      </a:cubicBezTo>
                      <a:cubicBezTo>
                        <a:pt x="0" y="303"/>
                        <a:pt x="50" y="413"/>
                        <a:pt x="125" y="413"/>
                      </a:cubicBezTo>
                      <a:cubicBezTo>
                        <a:pt x="138" y="413"/>
                        <a:pt x="151" y="410"/>
                        <a:pt x="164" y="403"/>
                      </a:cubicBezTo>
                      <a:cubicBezTo>
                        <a:pt x="323" y="319"/>
                        <a:pt x="486" y="236"/>
                        <a:pt x="646" y="150"/>
                      </a:cubicBezTo>
                      <a:cubicBezTo>
                        <a:pt x="725" y="109"/>
                        <a:pt x="676" y="1"/>
                        <a:pt x="6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04;p36"/>
                <p:cNvSpPr/>
                <p:nvPr/>
              </p:nvSpPr>
              <p:spPr>
                <a:xfrm>
                  <a:off x="5153590" y="1088245"/>
                  <a:ext cx="22994" cy="3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4" extrusionOk="0">
                      <a:moveTo>
                        <a:pt x="112" y="1"/>
                      </a:moveTo>
                      <a:cubicBezTo>
                        <a:pt x="58" y="1"/>
                        <a:pt x="0" y="60"/>
                        <a:pt x="31" y="125"/>
                      </a:cubicBezTo>
                      <a:cubicBezTo>
                        <a:pt x="118" y="308"/>
                        <a:pt x="204" y="489"/>
                        <a:pt x="287" y="673"/>
                      </a:cubicBezTo>
                      <a:cubicBezTo>
                        <a:pt x="301" y="701"/>
                        <a:pt x="325" y="713"/>
                        <a:pt x="349" y="713"/>
                      </a:cubicBezTo>
                      <a:cubicBezTo>
                        <a:pt x="402" y="713"/>
                        <a:pt x="461" y="654"/>
                        <a:pt x="430" y="590"/>
                      </a:cubicBezTo>
                      <a:cubicBezTo>
                        <a:pt x="343" y="406"/>
                        <a:pt x="260" y="225"/>
                        <a:pt x="174" y="42"/>
                      </a:cubicBezTo>
                      <a:cubicBezTo>
                        <a:pt x="159" y="13"/>
                        <a:pt x="136" y="1"/>
                        <a:pt x="11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05;p36"/>
                <p:cNvSpPr/>
                <p:nvPr/>
              </p:nvSpPr>
              <p:spPr>
                <a:xfrm>
                  <a:off x="5222669" y="1096525"/>
                  <a:ext cx="14624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2" h="440" extrusionOk="0">
                      <a:moveTo>
                        <a:pt x="1971" y="0"/>
                      </a:moveTo>
                      <a:cubicBezTo>
                        <a:pt x="1753" y="0"/>
                        <a:pt x="1533" y="20"/>
                        <a:pt x="1307" y="42"/>
                      </a:cubicBezTo>
                      <a:cubicBezTo>
                        <a:pt x="888" y="83"/>
                        <a:pt x="465" y="94"/>
                        <a:pt x="84" y="288"/>
                      </a:cubicBezTo>
                      <a:cubicBezTo>
                        <a:pt x="1" y="329"/>
                        <a:pt x="50" y="440"/>
                        <a:pt x="125" y="440"/>
                      </a:cubicBezTo>
                      <a:cubicBezTo>
                        <a:pt x="138" y="440"/>
                        <a:pt x="151" y="437"/>
                        <a:pt x="164" y="430"/>
                      </a:cubicBezTo>
                      <a:cubicBezTo>
                        <a:pt x="566" y="229"/>
                        <a:pt x="1047" y="229"/>
                        <a:pt x="1484" y="191"/>
                      </a:cubicBezTo>
                      <a:cubicBezTo>
                        <a:pt x="1647" y="176"/>
                        <a:pt x="1808" y="165"/>
                        <a:pt x="1966" y="165"/>
                      </a:cubicBezTo>
                      <a:cubicBezTo>
                        <a:pt x="2248" y="165"/>
                        <a:pt x="2524" y="199"/>
                        <a:pt x="2801" y="305"/>
                      </a:cubicBezTo>
                      <a:cubicBezTo>
                        <a:pt x="2811" y="310"/>
                        <a:pt x="2821" y="311"/>
                        <a:pt x="2830" y="311"/>
                      </a:cubicBezTo>
                      <a:cubicBezTo>
                        <a:pt x="2905" y="311"/>
                        <a:pt x="2931" y="183"/>
                        <a:pt x="2842" y="149"/>
                      </a:cubicBezTo>
                      <a:cubicBezTo>
                        <a:pt x="2553" y="36"/>
                        <a:pt x="2265" y="0"/>
                        <a:pt x="197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06;p36"/>
                <p:cNvSpPr/>
                <p:nvPr/>
              </p:nvSpPr>
              <p:spPr>
                <a:xfrm>
                  <a:off x="5294592" y="-53789"/>
                  <a:ext cx="11272" cy="10671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6" h="21395" extrusionOk="0">
                      <a:moveTo>
                        <a:pt x="134" y="0"/>
                      </a:moveTo>
                      <a:cubicBezTo>
                        <a:pt x="93" y="0"/>
                        <a:pt x="52" y="26"/>
                        <a:pt x="52" y="78"/>
                      </a:cubicBezTo>
                      <a:cubicBezTo>
                        <a:pt x="0" y="7156"/>
                        <a:pt x="18" y="14239"/>
                        <a:pt x="62" y="21317"/>
                      </a:cubicBezTo>
                      <a:cubicBezTo>
                        <a:pt x="62" y="21369"/>
                        <a:pt x="103" y="21395"/>
                        <a:pt x="144" y="21395"/>
                      </a:cubicBezTo>
                      <a:cubicBezTo>
                        <a:pt x="185" y="21395"/>
                        <a:pt x="225" y="21369"/>
                        <a:pt x="225" y="21317"/>
                      </a:cubicBezTo>
                      <a:cubicBezTo>
                        <a:pt x="184" y="14239"/>
                        <a:pt x="163" y="7156"/>
                        <a:pt x="215" y="78"/>
                      </a:cubicBezTo>
                      <a:cubicBezTo>
                        <a:pt x="215" y="26"/>
                        <a:pt x="175" y="0"/>
                        <a:pt x="13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7" name="Google Shape;207;p36"/>
              <p:cNvGrpSpPr/>
              <p:nvPr/>
            </p:nvGrpSpPr>
            <p:grpSpPr>
              <a:xfrm>
                <a:off x="4320546" y="-186162"/>
                <a:ext cx="440763" cy="1572972"/>
                <a:chOff x="4320546" y="-186162"/>
                <a:chExt cx="440763" cy="1572972"/>
              </a:xfrm>
            </p:grpSpPr>
            <p:sp>
              <p:nvSpPr>
                <p:cNvPr id="208" name="Google Shape;208;p36"/>
                <p:cNvSpPr/>
                <p:nvPr/>
              </p:nvSpPr>
              <p:spPr>
                <a:xfrm>
                  <a:off x="4398100" y="1063551"/>
                  <a:ext cx="214719" cy="2214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379" h="19408" extrusionOk="0">
                      <a:moveTo>
                        <a:pt x="8356" y="1"/>
                      </a:moveTo>
                      <a:cubicBezTo>
                        <a:pt x="8333" y="1"/>
                        <a:pt x="8316" y="12"/>
                        <a:pt x="8298" y="25"/>
                      </a:cubicBezTo>
                      <a:cubicBezTo>
                        <a:pt x="8209" y="94"/>
                        <a:pt x="8209" y="94"/>
                        <a:pt x="8898" y="1113"/>
                      </a:cubicBezTo>
                      <a:cubicBezTo>
                        <a:pt x="12498" y="6432"/>
                        <a:pt x="15023" y="10170"/>
                        <a:pt x="16458" y="12302"/>
                      </a:cubicBezTo>
                      <a:cubicBezTo>
                        <a:pt x="14674" y="9973"/>
                        <a:pt x="11788" y="6096"/>
                        <a:pt x="9961" y="3646"/>
                      </a:cubicBezTo>
                      <a:cubicBezTo>
                        <a:pt x="9296" y="2752"/>
                        <a:pt x="8724" y="1986"/>
                        <a:pt x="8319" y="1442"/>
                      </a:cubicBezTo>
                      <a:cubicBezTo>
                        <a:pt x="7756" y="688"/>
                        <a:pt x="7637" y="531"/>
                        <a:pt x="7561" y="531"/>
                      </a:cubicBezTo>
                      <a:cubicBezTo>
                        <a:pt x="7541" y="531"/>
                        <a:pt x="7524" y="542"/>
                        <a:pt x="7502" y="556"/>
                      </a:cubicBezTo>
                      <a:cubicBezTo>
                        <a:pt x="7473" y="573"/>
                        <a:pt x="7456" y="604"/>
                        <a:pt x="7449" y="635"/>
                      </a:cubicBezTo>
                      <a:cubicBezTo>
                        <a:pt x="7449" y="646"/>
                        <a:pt x="7446" y="656"/>
                        <a:pt x="7491" y="739"/>
                      </a:cubicBezTo>
                      <a:lnTo>
                        <a:pt x="7484" y="743"/>
                      </a:lnTo>
                      <a:cubicBezTo>
                        <a:pt x="7491" y="746"/>
                        <a:pt x="7498" y="756"/>
                        <a:pt x="7508" y="770"/>
                      </a:cubicBezTo>
                      <a:cubicBezTo>
                        <a:pt x="7764" y="1214"/>
                        <a:pt x="9061" y="3203"/>
                        <a:pt x="15564" y="12748"/>
                      </a:cubicBezTo>
                      <a:cubicBezTo>
                        <a:pt x="14483" y="11304"/>
                        <a:pt x="13076" y="9374"/>
                        <a:pt x="11832" y="7669"/>
                      </a:cubicBezTo>
                      <a:cubicBezTo>
                        <a:pt x="7359" y="1535"/>
                        <a:pt x="6798" y="830"/>
                        <a:pt x="6607" y="830"/>
                      </a:cubicBezTo>
                      <a:cubicBezTo>
                        <a:pt x="6581" y="830"/>
                        <a:pt x="6562" y="843"/>
                        <a:pt x="6541" y="857"/>
                      </a:cubicBezTo>
                      <a:cubicBezTo>
                        <a:pt x="6514" y="874"/>
                        <a:pt x="6496" y="902"/>
                        <a:pt x="6490" y="933"/>
                      </a:cubicBezTo>
                      <a:cubicBezTo>
                        <a:pt x="6483" y="967"/>
                        <a:pt x="6490" y="999"/>
                        <a:pt x="6507" y="1027"/>
                      </a:cubicBezTo>
                      <a:lnTo>
                        <a:pt x="13281" y="11068"/>
                      </a:lnTo>
                      <a:cubicBezTo>
                        <a:pt x="12637" y="10198"/>
                        <a:pt x="11946" y="9273"/>
                        <a:pt x="11257" y="8348"/>
                      </a:cubicBezTo>
                      <a:cubicBezTo>
                        <a:pt x="7238" y="2963"/>
                        <a:pt x="6171" y="1612"/>
                        <a:pt x="5831" y="1314"/>
                      </a:cubicBezTo>
                      <a:lnTo>
                        <a:pt x="5814" y="1290"/>
                      </a:lnTo>
                      <a:lnTo>
                        <a:pt x="5807" y="1293"/>
                      </a:lnTo>
                      <a:cubicBezTo>
                        <a:pt x="5755" y="1251"/>
                        <a:pt x="5722" y="1237"/>
                        <a:pt x="5698" y="1237"/>
                      </a:cubicBezTo>
                      <a:cubicBezTo>
                        <a:pt x="5677" y="1237"/>
                        <a:pt x="5662" y="1247"/>
                        <a:pt x="5647" y="1259"/>
                      </a:cubicBezTo>
                      <a:cubicBezTo>
                        <a:pt x="5592" y="1293"/>
                        <a:pt x="5578" y="1370"/>
                        <a:pt x="5613" y="1425"/>
                      </a:cubicBezTo>
                      <a:lnTo>
                        <a:pt x="13118" y="12551"/>
                      </a:lnTo>
                      <a:cubicBezTo>
                        <a:pt x="12293" y="11453"/>
                        <a:pt x="11368" y="10215"/>
                        <a:pt x="10440" y="8982"/>
                      </a:cubicBezTo>
                      <a:cubicBezTo>
                        <a:pt x="9040" y="7114"/>
                        <a:pt x="7640" y="5250"/>
                        <a:pt x="6587" y="3854"/>
                      </a:cubicBezTo>
                      <a:cubicBezTo>
                        <a:pt x="5460" y="2365"/>
                        <a:pt x="5031" y="1792"/>
                        <a:pt x="4837" y="1588"/>
                      </a:cubicBezTo>
                      <a:cubicBezTo>
                        <a:pt x="4837" y="1585"/>
                        <a:pt x="4833" y="1581"/>
                        <a:pt x="4833" y="1578"/>
                      </a:cubicBezTo>
                      <a:lnTo>
                        <a:pt x="4830" y="1578"/>
                      </a:lnTo>
                      <a:cubicBezTo>
                        <a:pt x="4763" y="1509"/>
                        <a:pt x="4727" y="1488"/>
                        <a:pt x="4699" y="1488"/>
                      </a:cubicBezTo>
                      <a:cubicBezTo>
                        <a:pt x="4681" y="1488"/>
                        <a:pt x="4666" y="1497"/>
                        <a:pt x="4649" y="1508"/>
                      </a:cubicBezTo>
                      <a:cubicBezTo>
                        <a:pt x="4625" y="1525"/>
                        <a:pt x="4605" y="1554"/>
                        <a:pt x="4598" y="1585"/>
                      </a:cubicBezTo>
                      <a:cubicBezTo>
                        <a:pt x="4598" y="1599"/>
                        <a:pt x="4595" y="1609"/>
                        <a:pt x="4639" y="1692"/>
                      </a:cubicBezTo>
                      <a:lnTo>
                        <a:pt x="4636" y="1695"/>
                      </a:lnTo>
                      <a:cubicBezTo>
                        <a:pt x="4639" y="1695"/>
                        <a:pt x="4639" y="1699"/>
                        <a:pt x="4643" y="1703"/>
                      </a:cubicBezTo>
                      <a:cubicBezTo>
                        <a:pt x="4862" y="2111"/>
                        <a:pt x="6101" y="4055"/>
                        <a:pt x="13000" y="14148"/>
                      </a:cubicBezTo>
                      <a:cubicBezTo>
                        <a:pt x="10308" y="10579"/>
                        <a:pt x="6036" y="4810"/>
                        <a:pt x="3995" y="2042"/>
                      </a:cubicBezTo>
                      <a:cubicBezTo>
                        <a:pt x="3972" y="2010"/>
                        <a:pt x="3936" y="1994"/>
                        <a:pt x="3899" y="1994"/>
                      </a:cubicBezTo>
                      <a:cubicBezTo>
                        <a:pt x="3875" y="1994"/>
                        <a:pt x="3850" y="2001"/>
                        <a:pt x="3829" y="2014"/>
                      </a:cubicBezTo>
                      <a:cubicBezTo>
                        <a:pt x="3776" y="2053"/>
                        <a:pt x="3749" y="2069"/>
                        <a:pt x="3808" y="2181"/>
                      </a:cubicBezTo>
                      <a:lnTo>
                        <a:pt x="3801" y="2187"/>
                      </a:lnTo>
                      <a:cubicBezTo>
                        <a:pt x="3801" y="2187"/>
                        <a:pt x="3815" y="2205"/>
                        <a:pt x="3835" y="2232"/>
                      </a:cubicBezTo>
                      <a:cubicBezTo>
                        <a:pt x="3901" y="2347"/>
                        <a:pt x="4026" y="2534"/>
                        <a:pt x="4238" y="2856"/>
                      </a:cubicBezTo>
                      <a:cubicBezTo>
                        <a:pt x="4521" y="3283"/>
                        <a:pt x="4931" y="3889"/>
                        <a:pt x="5423" y="4616"/>
                      </a:cubicBezTo>
                      <a:cubicBezTo>
                        <a:pt x="6403" y="6075"/>
                        <a:pt x="7713" y="8015"/>
                        <a:pt x="9026" y="9956"/>
                      </a:cubicBezTo>
                      <a:cubicBezTo>
                        <a:pt x="9934" y="11300"/>
                        <a:pt x="10841" y="12641"/>
                        <a:pt x="11639" y="13823"/>
                      </a:cubicBezTo>
                      <a:lnTo>
                        <a:pt x="3479" y="3005"/>
                      </a:lnTo>
                      <a:cubicBezTo>
                        <a:pt x="3455" y="2973"/>
                        <a:pt x="3419" y="2956"/>
                        <a:pt x="3382" y="2956"/>
                      </a:cubicBezTo>
                      <a:cubicBezTo>
                        <a:pt x="3359" y="2956"/>
                        <a:pt x="3336" y="2963"/>
                        <a:pt x="3316" y="2977"/>
                      </a:cubicBezTo>
                      <a:cubicBezTo>
                        <a:pt x="3288" y="2995"/>
                        <a:pt x="3267" y="3022"/>
                        <a:pt x="3264" y="3054"/>
                      </a:cubicBezTo>
                      <a:cubicBezTo>
                        <a:pt x="3261" y="3075"/>
                        <a:pt x="3257" y="3088"/>
                        <a:pt x="3285" y="3150"/>
                      </a:cubicBezTo>
                      <a:lnTo>
                        <a:pt x="3288" y="3150"/>
                      </a:lnTo>
                      <a:cubicBezTo>
                        <a:pt x="3413" y="3400"/>
                        <a:pt x="4075" y="4381"/>
                        <a:pt x="7356" y="9166"/>
                      </a:cubicBezTo>
                      <a:cubicBezTo>
                        <a:pt x="8936" y="11466"/>
                        <a:pt x="10755" y="14117"/>
                        <a:pt x="11940" y="15881"/>
                      </a:cubicBezTo>
                      <a:cubicBezTo>
                        <a:pt x="9542" y="12738"/>
                        <a:pt x="4812" y="6411"/>
                        <a:pt x="2675" y="3539"/>
                      </a:cubicBezTo>
                      <a:cubicBezTo>
                        <a:pt x="2652" y="3507"/>
                        <a:pt x="2615" y="3489"/>
                        <a:pt x="2578" y="3489"/>
                      </a:cubicBezTo>
                      <a:cubicBezTo>
                        <a:pt x="2554" y="3489"/>
                        <a:pt x="2530" y="3496"/>
                        <a:pt x="2508" y="3511"/>
                      </a:cubicBezTo>
                      <a:cubicBezTo>
                        <a:pt x="2484" y="3529"/>
                        <a:pt x="2460" y="3563"/>
                        <a:pt x="2453" y="3598"/>
                      </a:cubicBezTo>
                      <a:cubicBezTo>
                        <a:pt x="2388" y="3951"/>
                        <a:pt x="7300" y="11075"/>
                        <a:pt x="10637" y="15860"/>
                      </a:cubicBezTo>
                      <a:cubicBezTo>
                        <a:pt x="8437" y="13001"/>
                        <a:pt x="4695" y="7943"/>
                        <a:pt x="1951" y="4194"/>
                      </a:cubicBezTo>
                      <a:cubicBezTo>
                        <a:pt x="1927" y="4160"/>
                        <a:pt x="1891" y="4142"/>
                        <a:pt x="1854" y="4142"/>
                      </a:cubicBezTo>
                      <a:cubicBezTo>
                        <a:pt x="1831" y="4142"/>
                        <a:pt x="1808" y="4149"/>
                        <a:pt x="1788" y="4162"/>
                      </a:cubicBezTo>
                      <a:cubicBezTo>
                        <a:pt x="1760" y="4183"/>
                        <a:pt x="1736" y="4218"/>
                        <a:pt x="1732" y="4249"/>
                      </a:cubicBezTo>
                      <a:cubicBezTo>
                        <a:pt x="1670" y="4585"/>
                        <a:pt x="5914" y="10770"/>
                        <a:pt x="9206" y="15503"/>
                      </a:cubicBezTo>
                      <a:cubicBezTo>
                        <a:pt x="6819" y="12371"/>
                        <a:pt x="3406" y="7825"/>
                        <a:pt x="1718" y="5569"/>
                      </a:cubicBezTo>
                      <a:cubicBezTo>
                        <a:pt x="1694" y="5538"/>
                        <a:pt x="1658" y="5522"/>
                        <a:pt x="1622" y="5522"/>
                      </a:cubicBezTo>
                      <a:cubicBezTo>
                        <a:pt x="1597" y="5522"/>
                        <a:pt x="1571" y="5530"/>
                        <a:pt x="1549" y="5545"/>
                      </a:cubicBezTo>
                      <a:cubicBezTo>
                        <a:pt x="1497" y="5583"/>
                        <a:pt x="1483" y="5656"/>
                        <a:pt x="1521" y="5712"/>
                      </a:cubicBezTo>
                      <a:cubicBezTo>
                        <a:pt x="3496" y="8625"/>
                        <a:pt x="6604" y="13220"/>
                        <a:pt x="8641" y="16241"/>
                      </a:cubicBezTo>
                      <a:cubicBezTo>
                        <a:pt x="6413" y="13324"/>
                        <a:pt x="3021" y="8864"/>
                        <a:pt x="866" y="6033"/>
                      </a:cubicBezTo>
                      <a:cubicBezTo>
                        <a:pt x="844" y="6003"/>
                        <a:pt x="808" y="5985"/>
                        <a:pt x="770" y="5985"/>
                      </a:cubicBezTo>
                      <a:cubicBezTo>
                        <a:pt x="760" y="5985"/>
                        <a:pt x="751" y="5986"/>
                        <a:pt x="741" y="5988"/>
                      </a:cubicBezTo>
                      <a:cubicBezTo>
                        <a:pt x="696" y="6003"/>
                        <a:pt x="662" y="6037"/>
                        <a:pt x="651" y="6086"/>
                      </a:cubicBezTo>
                      <a:cubicBezTo>
                        <a:pt x="648" y="6102"/>
                        <a:pt x="645" y="6116"/>
                        <a:pt x="679" y="6179"/>
                      </a:cubicBezTo>
                      <a:lnTo>
                        <a:pt x="672" y="6179"/>
                      </a:lnTo>
                      <a:cubicBezTo>
                        <a:pt x="672" y="6179"/>
                        <a:pt x="683" y="6190"/>
                        <a:pt x="696" y="6210"/>
                      </a:cubicBezTo>
                      <a:cubicBezTo>
                        <a:pt x="838" y="6460"/>
                        <a:pt x="1417" y="7305"/>
                        <a:pt x="3627" y="10538"/>
                      </a:cubicBezTo>
                      <a:cubicBezTo>
                        <a:pt x="4886" y="12377"/>
                        <a:pt x="6400" y="14595"/>
                        <a:pt x="7523" y="16255"/>
                      </a:cubicBezTo>
                      <a:lnTo>
                        <a:pt x="482" y="7191"/>
                      </a:lnTo>
                      <a:cubicBezTo>
                        <a:pt x="461" y="7162"/>
                        <a:pt x="427" y="7144"/>
                        <a:pt x="392" y="7144"/>
                      </a:cubicBezTo>
                      <a:cubicBezTo>
                        <a:pt x="381" y="7144"/>
                        <a:pt x="371" y="7146"/>
                        <a:pt x="360" y="7149"/>
                      </a:cubicBezTo>
                      <a:cubicBezTo>
                        <a:pt x="312" y="7159"/>
                        <a:pt x="277" y="7194"/>
                        <a:pt x="267" y="7242"/>
                      </a:cubicBezTo>
                      <a:cubicBezTo>
                        <a:pt x="267" y="7257"/>
                        <a:pt x="263" y="7267"/>
                        <a:pt x="301" y="7333"/>
                      </a:cubicBezTo>
                      <a:lnTo>
                        <a:pt x="291" y="7340"/>
                      </a:lnTo>
                      <a:lnTo>
                        <a:pt x="354" y="7420"/>
                      </a:lnTo>
                      <a:cubicBezTo>
                        <a:pt x="562" y="7749"/>
                        <a:pt x="1237" y="8750"/>
                        <a:pt x="3420" y="11972"/>
                      </a:cubicBezTo>
                      <a:cubicBezTo>
                        <a:pt x="4470" y="13524"/>
                        <a:pt x="5647" y="15264"/>
                        <a:pt x="6594" y="16663"/>
                      </a:cubicBezTo>
                      <a:lnTo>
                        <a:pt x="232" y="8545"/>
                      </a:lnTo>
                      <a:cubicBezTo>
                        <a:pt x="208" y="8514"/>
                        <a:pt x="172" y="8498"/>
                        <a:pt x="136" y="8498"/>
                      </a:cubicBezTo>
                      <a:cubicBezTo>
                        <a:pt x="111" y="8498"/>
                        <a:pt x="87" y="8506"/>
                        <a:pt x="66" y="8521"/>
                      </a:cubicBezTo>
                      <a:cubicBezTo>
                        <a:pt x="14" y="8560"/>
                        <a:pt x="0" y="8632"/>
                        <a:pt x="34" y="8684"/>
                      </a:cubicBezTo>
                      <a:lnTo>
                        <a:pt x="5634" y="16982"/>
                      </a:lnTo>
                      <a:cubicBezTo>
                        <a:pt x="4633" y="15769"/>
                        <a:pt x="3257" y="14061"/>
                        <a:pt x="2276" y="12845"/>
                      </a:cubicBezTo>
                      <a:cubicBezTo>
                        <a:pt x="1771" y="12222"/>
                        <a:pt x="1327" y="11667"/>
                        <a:pt x="1005" y="11275"/>
                      </a:cubicBezTo>
                      <a:cubicBezTo>
                        <a:pt x="738" y="10946"/>
                        <a:pt x="592" y="10767"/>
                        <a:pt x="506" y="10676"/>
                      </a:cubicBezTo>
                      <a:cubicBezTo>
                        <a:pt x="499" y="10669"/>
                        <a:pt x="496" y="10663"/>
                        <a:pt x="488" y="10652"/>
                      </a:cubicBezTo>
                      <a:lnTo>
                        <a:pt x="485" y="10655"/>
                      </a:lnTo>
                      <a:cubicBezTo>
                        <a:pt x="438" y="10610"/>
                        <a:pt x="409" y="10593"/>
                        <a:pt x="385" y="10593"/>
                      </a:cubicBezTo>
                      <a:cubicBezTo>
                        <a:pt x="364" y="10593"/>
                        <a:pt x="346" y="10605"/>
                        <a:pt x="322" y="10621"/>
                      </a:cubicBezTo>
                      <a:cubicBezTo>
                        <a:pt x="295" y="10639"/>
                        <a:pt x="277" y="10666"/>
                        <a:pt x="270" y="10701"/>
                      </a:cubicBezTo>
                      <a:cubicBezTo>
                        <a:pt x="267" y="10732"/>
                        <a:pt x="274" y="10763"/>
                        <a:pt x="291" y="10791"/>
                      </a:cubicBezTo>
                      <a:cubicBezTo>
                        <a:pt x="1625" y="12734"/>
                        <a:pt x="3437" y="15385"/>
                        <a:pt x="4435" y="16879"/>
                      </a:cubicBezTo>
                      <a:cubicBezTo>
                        <a:pt x="2359" y="14630"/>
                        <a:pt x="1681" y="13951"/>
                        <a:pt x="1427" y="13767"/>
                      </a:cubicBezTo>
                      <a:cubicBezTo>
                        <a:pt x="1424" y="13764"/>
                        <a:pt x="1421" y="13760"/>
                        <a:pt x="1417" y="13757"/>
                      </a:cubicBezTo>
                      <a:lnTo>
                        <a:pt x="1414" y="13760"/>
                      </a:lnTo>
                      <a:cubicBezTo>
                        <a:pt x="1357" y="13720"/>
                        <a:pt x="1323" y="13707"/>
                        <a:pt x="1298" y="13707"/>
                      </a:cubicBezTo>
                      <a:cubicBezTo>
                        <a:pt x="1278" y="13707"/>
                        <a:pt x="1265" y="13716"/>
                        <a:pt x="1251" y="13725"/>
                      </a:cubicBezTo>
                      <a:cubicBezTo>
                        <a:pt x="1227" y="13743"/>
                        <a:pt x="1206" y="13770"/>
                        <a:pt x="1203" y="13802"/>
                      </a:cubicBezTo>
                      <a:cubicBezTo>
                        <a:pt x="1195" y="13833"/>
                        <a:pt x="1203" y="13867"/>
                        <a:pt x="1219" y="13895"/>
                      </a:cubicBezTo>
                      <a:cubicBezTo>
                        <a:pt x="1653" y="14519"/>
                        <a:pt x="2353" y="15541"/>
                        <a:pt x="2425" y="15673"/>
                      </a:cubicBezTo>
                      <a:cubicBezTo>
                        <a:pt x="2429" y="15683"/>
                        <a:pt x="2436" y="15694"/>
                        <a:pt x="2443" y="15704"/>
                      </a:cubicBezTo>
                      <a:cubicBezTo>
                        <a:pt x="2467" y="15739"/>
                        <a:pt x="2505" y="15757"/>
                        <a:pt x="2544" y="15757"/>
                      </a:cubicBezTo>
                      <a:cubicBezTo>
                        <a:pt x="2566" y="15757"/>
                        <a:pt x="2589" y="15751"/>
                        <a:pt x="2609" y="15738"/>
                      </a:cubicBezTo>
                      <a:cubicBezTo>
                        <a:pt x="2637" y="15718"/>
                        <a:pt x="2654" y="15690"/>
                        <a:pt x="2661" y="15659"/>
                      </a:cubicBezTo>
                      <a:cubicBezTo>
                        <a:pt x="2671" y="15610"/>
                        <a:pt x="2675" y="15586"/>
                        <a:pt x="2100" y="14744"/>
                      </a:cubicBezTo>
                      <a:lnTo>
                        <a:pt x="2100" y="14744"/>
                      </a:lnTo>
                      <a:cubicBezTo>
                        <a:pt x="2938" y="15617"/>
                        <a:pt x="4238" y="17017"/>
                        <a:pt x="5197" y="18063"/>
                      </a:cubicBezTo>
                      <a:cubicBezTo>
                        <a:pt x="5222" y="18088"/>
                        <a:pt x="5255" y="18102"/>
                        <a:pt x="5288" y="18102"/>
                      </a:cubicBezTo>
                      <a:cubicBezTo>
                        <a:pt x="5310" y="18102"/>
                        <a:pt x="5333" y="18095"/>
                        <a:pt x="5353" y="18081"/>
                      </a:cubicBezTo>
                      <a:cubicBezTo>
                        <a:pt x="5381" y="18063"/>
                        <a:pt x="5398" y="18035"/>
                        <a:pt x="5405" y="18001"/>
                      </a:cubicBezTo>
                      <a:cubicBezTo>
                        <a:pt x="5409" y="17990"/>
                        <a:pt x="5412" y="17977"/>
                        <a:pt x="5374" y="17901"/>
                      </a:cubicBezTo>
                      <a:cubicBezTo>
                        <a:pt x="5374" y="17897"/>
                        <a:pt x="5370" y="17894"/>
                        <a:pt x="5367" y="17890"/>
                      </a:cubicBezTo>
                      <a:cubicBezTo>
                        <a:pt x="5225" y="17627"/>
                        <a:pt x="4625" y="16695"/>
                        <a:pt x="2151" y="13077"/>
                      </a:cubicBezTo>
                      <a:lnTo>
                        <a:pt x="2151" y="13077"/>
                      </a:lnTo>
                      <a:cubicBezTo>
                        <a:pt x="5530" y="17266"/>
                        <a:pt x="6445" y="18379"/>
                        <a:pt x="6746" y="18635"/>
                      </a:cubicBezTo>
                      <a:lnTo>
                        <a:pt x="6757" y="18652"/>
                      </a:lnTo>
                      <a:lnTo>
                        <a:pt x="6763" y="18649"/>
                      </a:lnTo>
                      <a:cubicBezTo>
                        <a:pt x="6815" y="18692"/>
                        <a:pt x="6847" y="18706"/>
                        <a:pt x="6872" y="18706"/>
                      </a:cubicBezTo>
                      <a:cubicBezTo>
                        <a:pt x="6893" y="18706"/>
                        <a:pt x="6908" y="18695"/>
                        <a:pt x="6926" y="18684"/>
                      </a:cubicBezTo>
                      <a:cubicBezTo>
                        <a:pt x="6950" y="18666"/>
                        <a:pt x="6968" y="18638"/>
                        <a:pt x="6975" y="18607"/>
                      </a:cubicBezTo>
                      <a:cubicBezTo>
                        <a:pt x="6982" y="18576"/>
                        <a:pt x="6975" y="18542"/>
                        <a:pt x="6957" y="18518"/>
                      </a:cubicBezTo>
                      <a:lnTo>
                        <a:pt x="2127" y="11355"/>
                      </a:lnTo>
                      <a:lnTo>
                        <a:pt x="8399" y="19359"/>
                      </a:lnTo>
                      <a:cubicBezTo>
                        <a:pt x="8423" y="19391"/>
                        <a:pt x="8458" y="19407"/>
                        <a:pt x="8495" y="19407"/>
                      </a:cubicBezTo>
                      <a:cubicBezTo>
                        <a:pt x="8506" y="19407"/>
                        <a:pt x="8513" y="19404"/>
                        <a:pt x="8524" y="19404"/>
                      </a:cubicBezTo>
                      <a:cubicBezTo>
                        <a:pt x="8569" y="19394"/>
                        <a:pt x="8604" y="19356"/>
                        <a:pt x="8614" y="19311"/>
                      </a:cubicBezTo>
                      <a:cubicBezTo>
                        <a:pt x="8617" y="19293"/>
                        <a:pt x="8620" y="19283"/>
                        <a:pt x="8583" y="19217"/>
                      </a:cubicBezTo>
                      <a:lnTo>
                        <a:pt x="8589" y="19214"/>
                      </a:lnTo>
                      <a:lnTo>
                        <a:pt x="8548" y="19158"/>
                      </a:lnTo>
                      <a:cubicBezTo>
                        <a:pt x="8326" y="18791"/>
                        <a:pt x="7398" y="17419"/>
                        <a:pt x="3618" y="11837"/>
                      </a:cubicBezTo>
                      <a:cubicBezTo>
                        <a:pt x="3233" y="11266"/>
                        <a:pt x="2852" y="10701"/>
                        <a:pt x="2495" y="10177"/>
                      </a:cubicBezTo>
                      <a:lnTo>
                        <a:pt x="2495" y="10177"/>
                      </a:lnTo>
                      <a:lnTo>
                        <a:pt x="9144" y="18735"/>
                      </a:lnTo>
                      <a:cubicBezTo>
                        <a:pt x="9167" y="18767"/>
                        <a:pt x="9203" y="18783"/>
                        <a:pt x="9239" y="18783"/>
                      </a:cubicBezTo>
                      <a:cubicBezTo>
                        <a:pt x="9262" y="18783"/>
                        <a:pt x="9286" y="18777"/>
                        <a:pt x="9306" y="18763"/>
                      </a:cubicBezTo>
                      <a:cubicBezTo>
                        <a:pt x="9334" y="18746"/>
                        <a:pt x="9352" y="18715"/>
                        <a:pt x="9359" y="18684"/>
                      </a:cubicBezTo>
                      <a:cubicBezTo>
                        <a:pt x="9376" y="18583"/>
                        <a:pt x="9386" y="18538"/>
                        <a:pt x="3825" y="10402"/>
                      </a:cubicBezTo>
                      <a:cubicBezTo>
                        <a:pt x="3645" y="10140"/>
                        <a:pt x="3469" y="9879"/>
                        <a:pt x="3295" y="9623"/>
                      </a:cubicBezTo>
                      <a:lnTo>
                        <a:pt x="3295" y="9623"/>
                      </a:lnTo>
                      <a:cubicBezTo>
                        <a:pt x="4026" y="10586"/>
                        <a:pt x="4847" y="11664"/>
                        <a:pt x="5672" y="12745"/>
                      </a:cubicBezTo>
                      <a:cubicBezTo>
                        <a:pt x="6923" y="14384"/>
                        <a:pt x="8174" y="16026"/>
                        <a:pt x="9112" y="17256"/>
                      </a:cubicBezTo>
                      <a:cubicBezTo>
                        <a:pt x="9581" y="17869"/>
                        <a:pt x="9976" y="18382"/>
                        <a:pt x="10249" y="18739"/>
                      </a:cubicBezTo>
                      <a:cubicBezTo>
                        <a:pt x="10464" y="19020"/>
                        <a:pt x="10588" y="19179"/>
                        <a:pt x="10665" y="19266"/>
                      </a:cubicBezTo>
                      <a:cubicBezTo>
                        <a:pt x="10668" y="19269"/>
                        <a:pt x="10672" y="19276"/>
                        <a:pt x="10675" y="19276"/>
                      </a:cubicBezTo>
                      <a:cubicBezTo>
                        <a:pt x="10729" y="19332"/>
                        <a:pt x="10761" y="19352"/>
                        <a:pt x="10787" y="19352"/>
                      </a:cubicBezTo>
                      <a:cubicBezTo>
                        <a:pt x="10808" y="19352"/>
                        <a:pt x="10826" y="19340"/>
                        <a:pt x="10849" y="19324"/>
                      </a:cubicBezTo>
                      <a:cubicBezTo>
                        <a:pt x="10876" y="19307"/>
                        <a:pt x="10894" y="19279"/>
                        <a:pt x="10900" y="19248"/>
                      </a:cubicBezTo>
                      <a:cubicBezTo>
                        <a:pt x="10904" y="19234"/>
                        <a:pt x="10904" y="19224"/>
                        <a:pt x="10859" y="19148"/>
                      </a:cubicBezTo>
                      <a:lnTo>
                        <a:pt x="10870" y="19141"/>
                      </a:lnTo>
                      <a:cubicBezTo>
                        <a:pt x="10862" y="19134"/>
                        <a:pt x="10845" y="19116"/>
                        <a:pt x="10824" y="19085"/>
                      </a:cubicBezTo>
                      <a:cubicBezTo>
                        <a:pt x="10558" y="18649"/>
                        <a:pt x="9403" y="16923"/>
                        <a:pt x="4501" y="9678"/>
                      </a:cubicBezTo>
                      <a:lnTo>
                        <a:pt x="4501" y="9678"/>
                      </a:lnTo>
                      <a:cubicBezTo>
                        <a:pt x="5142" y="10535"/>
                        <a:pt x="5839" y="11459"/>
                        <a:pt x="6535" y="12377"/>
                      </a:cubicBezTo>
                      <a:cubicBezTo>
                        <a:pt x="10204" y="17235"/>
                        <a:pt x="11247" y="18583"/>
                        <a:pt x="11593" y="18922"/>
                      </a:cubicBezTo>
                      <a:cubicBezTo>
                        <a:pt x="11607" y="18940"/>
                        <a:pt x="11621" y="18957"/>
                        <a:pt x="11631" y="18975"/>
                      </a:cubicBezTo>
                      <a:lnTo>
                        <a:pt x="11645" y="18967"/>
                      </a:lnTo>
                      <a:cubicBezTo>
                        <a:pt x="11697" y="19011"/>
                        <a:pt x="11728" y="19026"/>
                        <a:pt x="11752" y="19026"/>
                      </a:cubicBezTo>
                      <a:cubicBezTo>
                        <a:pt x="11770" y="19026"/>
                        <a:pt x="11784" y="19016"/>
                        <a:pt x="11798" y="19006"/>
                      </a:cubicBezTo>
                      <a:cubicBezTo>
                        <a:pt x="11826" y="18988"/>
                        <a:pt x="11842" y="18961"/>
                        <a:pt x="11850" y="18929"/>
                      </a:cubicBezTo>
                      <a:cubicBezTo>
                        <a:pt x="11857" y="18898"/>
                        <a:pt x="11850" y="18863"/>
                        <a:pt x="11829" y="18836"/>
                      </a:cubicBezTo>
                      <a:cubicBezTo>
                        <a:pt x="9071" y="14900"/>
                        <a:pt x="5340" y="9512"/>
                        <a:pt x="3351" y="6508"/>
                      </a:cubicBezTo>
                      <a:lnTo>
                        <a:pt x="3351" y="6508"/>
                      </a:lnTo>
                      <a:cubicBezTo>
                        <a:pt x="4324" y="7832"/>
                        <a:pt x="5631" y="9599"/>
                        <a:pt x="6936" y="11352"/>
                      </a:cubicBezTo>
                      <a:cubicBezTo>
                        <a:pt x="11608" y="17629"/>
                        <a:pt x="12228" y="18294"/>
                        <a:pt x="12410" y="18294"/>
                      </a:cubicBezTo>
                      <a:cubicBezTo>
                        <a:pt x="12433" y="18294"/>
                        <a:pt x="12450" y="18283"/>
                        <a:pt x="12466" y="18271"/>
                      </a:cubicBezTo>
                      <a:cubicBezTo>
                        <a:pt x="12494" y="18254"/>
                        <a:pt x="12512" y="18226"/>
                        <a:pt x="12518" y="18195"/>
                      </a:cubicBezTo>
                      <a:cubicBezTo>
                        <a:pt x="12525" y="18160"/>
                        <a:pt x="12515" y="18129"/>
                        <a:pt x="12498" y="18102"/>
                      </a:cubicBezTo>
                      <a:cubicBezTo>
                        <a:pt x="9680" y="14079"/>
                        <a:pt x="5845" y="8535"/>
                        <a:pt x="3912" y="5600"/>
                      </a:cubicBezTo>
                      <a:lnTo>
                        <a:pt x="3912" y="5600"/>
                      </a:lnTo>
                      <a:cubicBezTo>
                        <a:pt x="4934" y="6969"/>
                        <a:pt x="6375" y="8899"/>
                        <a:pt x="7809" y="10811"/>
                      </a:cubicBezTo>
                      <a:cubicBezTo>
                        <a:pt x="9362" y="12880"/>
                        <a:pt x="10606" y="14522"/>
                        <a:pt x="11500" y="15700"/>
                      </a:cubicBezTo>
                      <a:cubicBezTo>
                        <a:pt x="12971" y="17627"/>
                        <a:pt x="13213" y="17940"/>
                        <a:pt x="13328" y="17940"/>
                      </a:cubicBezTo>
                      <a:cubicBezTo>
                        <a:pt x="13350" y="17940"/>
                        <a:pt x="13368" y="17929"/>
                        <a:pt x="13388" y="17915"/>
                      </a:cubicBezTo>
                      <a:cubicBezTo>
                        <a:pt x="13416" y="17897"/>
                        <a:pt x="13437" y="17866"/>
                        <a:pt x="13440" y="17835"/>
                      </a:cubicBezTo>
                      <a:cubicBezTo>
                        <a:pt x="13468" y="17699"/>
                        <a:pt x="12990" y="16948"/>
                        <a:pt x="7557" y="9027"/>
                      </a:cubicBezTo>
                      <a:cubicBezTo>
                        <a:pt x="6999" y="8216"/>
                        <a:pt x="6434" y="7395"/>
                        <a:pt x="5914" y="6633"/>
                      </a:cubicBezTo>
                      <a:lnTo>
                        <a:pt x="5914" y="6633"/>
                      </a:lnTo>
                      <a:lnTo>
                        <a:pt x="14279" y="17720"/>
                      </a:lnTo>
                      <a:cubicBezTo>
                        <a:pt x="14301" y="17751"/>
                        <a:pt x="14337" y="17767"/>
                        <a:pt x="14374" y="17767"/>
                      </a:cubicBezTo>
                      <a:cubicBezTo>
                        <a:pt x="14399" y="17767"/>
                        <a:pt x="14424" y="17760"/>
                        <a:pt x="14445" y="17744"/>
                      </a:cubicBezTo>
                      <a:cubicBezTo>
                        <a:pt x="14497" y="17707"/>
                        <a:pt x="14511" y="17634"/>
                        <a:pt x="14473" y="17582"/>
                      </a:cubicBezTo>
                      <a:cubicBezTo>
                        <a:pt x="12383" y="14491"/>
                        <a:pt x="9186" y="9765"/>
                        <a:pt x="6874" y="6339"/>
                      </a:cubicBezTo>
                      <a:lnTo>
                        <a:pt x="6874" y="6339"/>
                      </a:lnTo>
                      <a:cubicBezTo>
                        <a:pt x="7675" y="7423"/>
                        <a:pt x="8565" y="8622"/>
                        <a:pt x="9456" y="9814"/>
                      </a:cubicBezTo>
                      <a:cubicBezTo>
                        <a:pt x="13630" y="15420"/>
                        <a:pt x="14788" y="16938"/>
                        <a:pt x="15162" y="17308"/>
                      </a:cubicBezTo>
                      <a:cubicBezTo>
                        <a:pt x="15176" y="17328"/>
                        <a:pt x="15189" y="17349"/>
                        <a:pt x="15204" y="17370"/>
                      </a:cubicBezTo>
                      <a:lnTo>
                        <a:pt x="15218" y="17360"/>
                      </a:lnTo>
                      <a:cubicBezTo>
                        <a:pt x="15269" y="17406"/>
                        <a:pt x="15301" y="17420"/>
                        <a:pt x="15325" y="17420"/>
                      </a:cubicBezTo>
                      <a:cubicBezTo>
                        <a:pt x="15344" y="17420"/>
                        <a:pt x="15358" y="17411"/>
                        <a:pt x="15373" y="17402"/>
                      </a:cubicBezTo>
                      <a:cubicBezTo>
                        <a:pt x="15397" y="17384"/>
                        <a:pt x="15418" y="17357"/>
                        <a:pt x="15422" y="17325"/>
                      </a:cubicBezTo>
                      <a:cubicBezTo>
                        <a:pt x="15429" y="17294"/>
                        <a:pt x="15422" y="17259"/>
                        <a:pt x="15405" y="17235"/>
                      </a:cubicBezTo>
                      <a:cubicBezTo>
                        <a:pt x="13353" y="14238"/>
                        <a:pt x="8953" y="7797"/>
                        <a:pt x="6525" y="4173"/>
                      </a:cubicBezTo>
                      <a:lnTo>
                        <a:pt x="6525" y="4173"/>
                      </a:lnTo>
                      <a:cubicBezTo>
                        <a:pt x="8970" y="7420"/>
                        <a:pt x="13229" y="13098"/>
                        <a:pt x="15845" y="16591"/>
                      </a:cubicBezTo>
                      <a:cubicBezTo>
                        <a:pt x="15868" y="16622"/>
                        <a:pt x="15904" y="16640"/>
                        <a:pt x="15942" y="16640"/>
                      </a:cubicBezTo>
                      <a:cubicBezTo>
                        <a:pt x="15965" y="16640"/>
                        <a:pt x="15990" y="16633"/>
                        <a:pt x="16011" y="16618"/>
                      </a:cubicBezTo>
                      <a:cubicBezTo>
                        <a:pt x="16063" y="16580"/>
                        <a:pt x="16077" y="16508"/>
                        <a:pt x="16042" y="16452"/>
                      </a:cubicBezTo>
                      <a:lnTo>
                        <a:pt x="7339" y="3549"/>
                      </a:lnTo>
                      <a:lnTo>
                        <a:pt x="7339" y="3549"/>
                      </a:lnTo>
                      <a:cubicBezTo>
                        <a:pt x="9552" y="6439"/>
                        <a:pt x="13492" y="11740"/>
                        <a:pt x="16371" y="15649"/>
                      </a:cubicBezTo>
                      <a:cubicBezTo>
                        <a:pt x="16396" y="15682"/>
                        <a:pt x="16433" y="15699"/>
                        <a:pt x="16469" y="15699"/>
                      </a:cubicBezTo>
                      <a:cubicBezTo>
                        <a:pt x="16493" y="15699"/>
                        <a:pt x="16517" y="15691"/>
                        <a:pt x="16537" y="15676"/>
                      </a:cubicBezTo>
                      <a:cubicBezTo>
                        <a:pt x="16593" y="15638"/>
                        <a:pt x="16607" y="15565"/>
                        <a:pt x="16569" y="15510"/>
                      </a:cubicBezTo>
                      <a:lnTo>
                        <a:pt x="8381" y="3369"/>
                      </a:lnTo>
                      <a:lnTo>
                        <a:pt x="8381" y="3369"/>
                      </a:lnTo>
                      <a:cubicBezTo>
                        <a:pt x="9331" y="4644"/>
                        <a:pt x="10519" y="6279"/>
                        <a:pt x="11639" y="7811"/>
                      </a:cubicBezTo>
                      <a:cubicBezTo>
                        <a:pt x="16474" y="14448"/>
                        <a:pt x="17084" y="15194"/>
                        <a:pt x="17287" y="15194"/>
                      </a:cubicBezTo>
                      <a:cubicBezTo>
                        <a:pt x="17314" y="15194"/>
                        <a:pt x="17334" y="15181"/>
                        <a:pt x="17356" y="15166"/>
                      </a:cubicBezTo>
                      <a:cubicBezTo>
                        <a:pt x="17383" y="15150"/>
                        <a:pt x="17401" y="15121"/>
                        <a:pt x="17407" y="15087"/>
                      </a:cubicBezTo>
                      <a:cubicBezTo>
                        <a:pt x="17414" y="15056"/>
                        <a:pt x="17407" y="15025"/>
                        <a:pt x="17386" y="14997"/>
                      </a:cubicBezTo>
                      <a:cubicBezTo>
                        <a:pt x="15318" y="11962"/>
                        <a:pt x="12068" y="7180"/>
                        <a:pt x="9906" y="3972"/>
                      </a:cubicBezTo>
                      <a:lnTo>
                        <a:pt x="9906" y="3972"/>
                      </a:lnTo>
                      <a:cubicBezTo>
                        <a:pt x="16070" y="12249"/>
                        <a:pt x="17470" y="14058"/>
                        <a:pt x="17861" y="14405"/>
                      </a:cubicBezTo>
                      <a:cubicBezTo>
                        <a:pt x="17865" y="14405"/>
                        <a:pt x="17865" y="14408"/>
                        <a:pt x="17865" y="14408"/>
                      </a:cubicBezTo>
                      <a:lnTo>
                        <a:pt x="17868" y="14408"/>
                      </a:lnTo>
                      <a:cubicBezTo>
                        <a:pt x="17928" y="14460"/>
                        <a:pt x="17965" y="14477"/>
                        <a:pt x="17991" y="14477"/>
                      </a:cubicBezTo>
                      <a:cubicBezTo>
                        <a:pt x="18012" y="14477"/>
                        <a:pt x="18026" y="14467"/>
                        <a:pt x="18042" y="14456"/>
                      </a:cubicBezTo>
                      <a:cubicBezTo>
                        <a:pt x="18069" y="14439"/>
                        <a:pt x="18087" y="14411"/>
                        <a:pt x="18093" y="14381"/>
                      </a:cubicBezTo>
                      <a:cubicBezTo>
                        <a:pt x="18107" y="14307"/>
                        <a:pt x="18107" y="14290"/>
                        <a:pt x="9729" y="1910"/>
                      </a:cubicBezTo>
                      <a:lnTo>
                        <a:pt x="9729" y="1910"/>
                      </a:lnTo>
                      <a:cubicBezTo>
                        <a:pt x="11770" y="4527"/>
                        <a:pt x="15589" y="9654"/>
                        <a:pt x="18346" y="13399"/>
                      </a:cubicBezTo>
                      <a:cubicBezTo>
                        <a:pt x="18370" y="13432"/>
                        <a:pt x="18409" y="13450"/>
                        <a:pt x="18451" y="13450"/>
                      </a:cubicBezTo>
                      <a:cubicBezTo>
                        <a:pt x="18457" y="13450"/>
                        <a:pt x="18464" y="13449"/>
                        <a:pt x="18471" y="13448"/>
                      </a:cubicBezTo>
                      <a:cubicBezTo>
                        <a:pt x="18516" y="13438"/>
                        <a:pt x="18554" y="13399"/>
                        <a:pt x="18565" y="13351"/>
                      </a:cubicBezTo>
                      <a:cubicBezTo>
                        <a:pt x="18568" y="13330"/>
                        <a:pt x="18568" y="13320"/>
                        <a:pt x="18536" y="13261"/>
                      </a:cubicBezTo>
                      <a:lnTo>
                        <a:pt x="18541" y="13258"/>
                      </a:lnTo>
                      <a:cubicBezTo>
                        <a:pt x="18541" y="13254"/>
                        <a:pt x="18523" y="13230"/>
                        <a:pt x="18488" y="13185"/>
                      </a:cubicBezTo>
                      <a:cubicBezTo>
                        <a:pt x="18419" y="13081"/>
                        <a:pt x="18294" y="12897"/>
                        <a:pt x="18062" y="12564"/>
                      </a:cubicBezTo>
                      <a:cubicBezTo>
                        <a:pt x="13596" y="6117"/>
                        <a:pt x="11479" y="2988"/>
                        <a:pt x="10558" y="1564"/>
                      </a:cubicBezTo>
                      <a:lnTo>
                        <a:pt x="10558" y="1564"/>
                      </a:lnTo>
                      <a:cubicBezTo>
                        <a:pt x="11881" y="3227"/>
                        <a:pt x="14535" y="6737"/>
                        <a:pt x="16295" y="9062"/>
                      </a:cubicBezTo>
                      <a:cubicBezTo>
                        <a:pt x="16991" y="9983"/>
                        <a:pt x="17605" y="10794"/>
                        <a:pt x="18045" y="11373"/>
                      </a:cubicBezTo>
                      <a:cubicBezTo>
                        <a:pt x="18661" y="12181"/>
                        <a:pt x="18790" y="12348"/>
                        <a:pt x="18869" y="12348"/>
                      </a:cubicBezTo>
                      <a:cubicBezTo>
                        <a:pt x="18889" y="12348"/>
                        <a:pt x="18907" y="12337"/>
                        <a:pt x="18928" y="12322"/>
                      </a:cubicBezTo>
                      <a:cubicBezTo>
                        <a:pt x="18956" y="12305"/>
                        <a:pt x="18977" y="12273"/>
                        <a:pt x="18981" y="12243"/>
                      </a:cubicBezTo>
                      <a:cubicBezTo>
                        <a:pt x="18990" y="12190"/>
                        <a:pt x="19019" y="12041"/>
                        <a:pt x="13689" y="4263"/>
                      </a:cubicBezTo>
                      <a:lnTo>
                        <a:pt x="13689" y="4263"/>
                      </a:lnTo>
                      <a:cubicBezTo>
                        <a:pt x="18445" y="10499"/>
                        <a:pt x="19055" y="11160"/>
                        <a:pt x="19236" y="11160"/>
                      </a:cubicBezTo>
                      <a:cubicBezTo>
                        <a:pt x="19259" y="11160"/>
                        <a:pt x="19275" y="11149"/>
                        <a:pt x="19292" y="11137"/>
                      </a:cubicBezTo>
                      <a:cubicBezTo>
                        <a:pt x="19320" y="11117"/>
                        <a:pt x="19341" y="11088"/>
                        <a:pt x="19344" y="11058"/>
                      </a:cubicBezTo>
                      <a:cubicBezTo>
                        <a:pt x="19355" y="11002"/>
                        <a:pt x="19379" y="10877"/>
                        <a:pt x="14251" y="3390"/>
                      </a:cubicBezTo>
                      <a:lnTo>
                        <a:pt x="14251" y="3390"/>
                      </a:lnTo>
                      <a:cubicBezTo>
                        <a:pt x="14646" y="3889"/>
                        <a:pt x="15065" y="4415"/>
                        <a:pt x="15480" y="4938"/>
                      </a:cubicBezTo>
                      <a:cubicBezTo>
                        <a:pt x="18024" y="8126"/>
                        <a:pt x="18769" y="9024"/>
                        <a:pt x="19035" y="9241"/>
                      </a:cubicBezTo>
                      <a:lnTo>
                        <a:pt x="19043" y="9252"/>
                      </a:lnTo>
                      <a:lnTo>
                        <a:pt x="19043" y="9249"/>
                      </a:lnTo>
                      <a:cubicBezTo>
                        <a:pt x="19096" y="9292"/>
                        <a:pt x="19129" y="9305"/>
                        <a:pt x="19154" y="9305"/>
                      </a:cubicBezTo>
                      <a:cubicBezTo>
                        <a:pt x="19176" y="9305"/>
                        <a:pt x="19191" y="9295"/>
                        <a:pt x="19209" y="9283"/>
                      </a:cubicBezTo>
                      <a:cubicBezTo>
                        <a:pt x="19264" y="9246"/>
                        <a:pt x="19278" y="9172"/>
                        <a:pt x="19240" y="9117"/>
                      </a:cubicBezTo>
                      <a:lnTo>
                        <a:pt x="15031" y="2870"/>
                      </a:lnTo>
                      <a:lnTo>
                        <a:pt x="18523" y="6754"/>
                      </a:lnTo>
                      <a:cubicBezTo>
                        <a:pt x="18546" y="6781"/>
                        <a:pt x="18579" y="6795"/>
                        <a:pt x="18612" y="6795"/>
                      </a:cubicBezTo>
                      <a:cubicBezTo>
                        <a:pt x="18638" y="6795"/>
                        <a:pt x="18664" y="6786"/>
                        <a:pt x="18686" y="6768"/>
                      </a:cubicBezTo>
                      <a:cubicBezTo>
                        <a:pt x="18738" y="6730"/>
                        <a:pt x="18749" y="6660"/>
                        <a:pt x="18710" y="6605"/>
                      </a:cubicBezTo>
                      <a:cubicBezTo>
                        <a:pt x="17612" y="5001"/>
                        <a:pt x="15955" y="2572"/>
                        <a:pt x="15841" y="2360"/>
                      </a:cubicBezTo>
                      <a:cubicBezTo>
                        <a:pt x="15838" y="2347"/>
                        <a:pt x="15831" y="2336"/>
                        <a:pt x="15824" y="2326"/>
                      </a:cubicBezTo>
                      <a:cubicBezTo>
                        <a:pt x="15802" y="2292"/>
                        <a:pt x="15765" y="2273"/>
                        <a:pt x="15726" y="2273"/>
                      </a:cubicBezTo>
                      <a:cubicBezTo>
                        <a:pt x="15703" y="2273"/>
                        <a:pt x="15679" y="2280"/>
                        <a:pt x="15658" y="2295"/>
                      </a:cubicBezTo>
                      <a:cubicBezTo>
                        <a:pt x="15630" y="2312"/>
                        <a:pt x="15613" y="2340"/>
                        <a:pt x="15605" y="2374"/>
                      </a:cubicBezTo>
                      <a:cubicBezTo>
                        <a:pt x="15595" y="2430"/>
                        <a:pt x="15589" y="2468"/>
                        <a:pt x="17484" y="5240"/>
                      </a:cubicBezTo>
                      <a:lnTo>
                        <a:pt x="14050" y="1425"/>
                      </a:lnTo>
                      <a:cubicBezTo>
                        <a:pt x="14027" y="1397"/>
                        <a:pt x="13993" y="1384"/>
                        <a:pt x="13959" y="1384"/>
                      </a:cubicBezTo>
                      <a:cubicBezTo>
                        <a:pt x="13934" y="1384"/>
                        <a:pt x="13908" y="1392"/>
                        <a:pt x="13887" y="1408"/>
                      </a:cubicBezTo>
                      <a:cubicBezTo>
                        <a:pt x="13838" y="1450"/>
                        <a:pt x="13825" y="1519"/>
                        <a:pt x="13863" y="1570"/>
                      </a:cubicBezTo>
                      <a:lnTo>
                        <a:pt x="17906" y="7568"/>
                      </a:lnTo>
                      <a:cubicBezTo>
                        <a:pt x="16427" y="5756"/>
                        <a:pt x="13995" y="2690"/>
                        <a:pt x="12203" y="406"/>
                      </a:cubicBezTo>
                      <a:cubicBezTo>
                        <a:pt x="12179" y="376"/>
                        <a:pt x="12144" y="360"/>
                        <a:pt x="12109" y="360"/>
                      </a:cubicBezTo>
                      <a:cubicBezTo>
                        <a:pt x="12084" y="360"/>
                        <a:pt x="12058" y="368"/>
                        <a:pt x="12037" y="385"/>
                      </a:cubicBezTo>
                      <a:cubicBezTo>
                        <a:pt x="11985" y="424"/>
                        <a:pt x="11971" y="497"/>
                        <a:pt x="12009" y="548"/>
                      </a:cubicBezTo>
                      <a:cubicBezTo>
                        <a:pt x="14123" y="3625"/>
                        <a:pt x="17050" y="7908"/>
                        <a:pt x="18391" y="9932"/>
                      </a:cubicBezTo>
                      <a:cubicBezTo>
                        <a:pt x="16853" y="8036"/>
                        <a:pt x="13734" y="3927"/>
                        <a:pt x="12200" y="1903"/>
                      </a:cubicBezTo>
                      <a:cubicBezTo>
                        <a:pt x="11815" y="1397"/>
                        <a:pt x="11493" y="975"/>
                        <a:pt x="11268" y="681"/>
                      </a:cubicBezTo>
                      <a:cubicBezTo>
                        <a:pt x="11105" y="465"/>
                        <a:pt x="11004" y="334"/>
                        <a:pt x="10939" y="257"/>
                      </a:cubicBezTo>
                      <a:cubicBezTo>
                        <a:pt x="10928" y="247"/>
                        <a:pt x="10921" y="233"/>
                        <a:pt x="10914" y="223"/>
                      </a:cubicBezTo>
                      <a:lnTo>
                        <a:pt x="10911" y="227"/>
                      </a:lnTo>
                      <a:cubicBezTo>
                        <a:pt x="10864" y="179"/>
                        <a:pt x="10836" y="162"/>
                        <a:pt x="10811" y="162"/>
                      </a:cubicBezTo>
                      <a:cubicBezTo>
                        <a:pt x="10791" y="162"/>
                        <a:pt x="10773" y="174"/>
                        <a:pt x="10748" y="192"/>
                      </a:cubicBezTo>
                      <a:cubicBezTo>
                        <a:pt x="10720" y="209"/>
                        <a:pt x="10703" y="237"/>
                        <a:pt x="10696" y="268"/>
                      </a:cubicBezTo>
                      <a:cubicBezTo>
                        <a:pt x="10689" y="302"/>
                        <a:pt x="10696" y="334"/>
                        <a:pt x="10717" y="361"/>
                      </a:cubicBezTo>
                      <a:cubicBezTo>
                        <a:pt x="12771" y="3345"/>
                        <a:pt x="15501" y="7329"/>
                        <a:pt x="17189" y="9844"/>
                      </a:cubicBezTo>
                      <a:cubicBezTo>
                        <a:pt x="16967" y="9550"/>
                        <a:pt x="16728" y="9238"/>
                        <a:pt x="16486" y="8916"/>
                      </a:cubicBezTo>
                      <a:cubicBezTo>
                        <a:pt x="10626" y="1166"/>
                        <a:pt x="9982" y="403"/>
                        <a:pt x="9796" y="403"/>
                      </a:cubicBezTo>
                      <a:cubicBezTo>
                        <a:pt x="9774" y="403"/>
                        <a:pt x="9759" y="413"/>
                        <a:pt x="9743" y="424"/>
                      </a:cubicBezTo>
                      <a:cubicBezTo>
                        <a:pt x="9715" y="444"/>
                        <a:pt x="9695" y="476"/>
                        <a:pt x="9688" y="507"/>
                      </a:cubicBezTo>
                      <a:cubicBezTo>
                        <a:pt x="9670" y="604"/>
                        <a:pt x="9643" y="753"/>
                        <a:pt x="14330" y="7586"/>
                      </a:cubicBezTo>
                      <a:cubicBezTo>
                        <a:pt x="14088" y="7257"/>
                        <a:pt x="13838" y="6924"/>
                        <a:pt x="13593" y="6595"/>
                      </a:cubicBezTo>
                      <a:cubicBezTo>
                        <a:pt x="9784" y="1515"/>
                        <a:pt x="8794" y="302"/>
                        <a:pt x="8475" y="57"/>
                      </a:cubicBezTo>
                      <a:cubicBezTo>
                        <a:pt x="8471" y="57"/>
                        <a:pt x="8471" y="53"/>
                        <a:pt x="8471" y="53"/>
                      </a:cubicBezTo>
                      <a:lnTo>
                        <a:pt x="8471" y="57"/>
                      </a:lnTo>
                      <a:cubicBezTo>
                        <a:pt x="8417" y="15"/>
                        <a:pt x="8382" y="1"/>
                        <a:pt x="8356" y="1"/>
                      </a:cubicBezTo>
                      <a:close/>
                    </a:path>
                  </a:pathLst>
                </a:cu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09;p36"/>
                <p:cNvSpPr/>
                <p:nvPr/>
              </p:nvSpPr>
              <p:spPr>
                <a:xfrm>
                  <a:off x="4372966" y="1010537"/>
                  <a:ext cx="274825" cy="3016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0" h="6047" extrusionOk="0">
                      <a:moveTo>
                        <a:pt x="1261" y="1"/>
                      </a:moveTo>
                      <a:cubicBezTo>
                        <a:pt x="1220" y="1"/>
                        <a:pt x="1177" y="27"/>
                        <a:pt x="1172" y="79"/>
                      </a:cubicBezTo>
                      <a:cubicBezTo>
                        <a:pt x="1113" y="838"/>
                        <a:pt x="600" y="1545"/>
                        <a:pt x="343" y="2251"/>
                      </a:cubicBezTo>
                      <a:cubicBezTo>
                        <a:pt x="125" y="2854"/>
                        <a:pt x="0" y="3495"/>
                        <a:pt x="129" y="4132"/>
                      </a:cubicBezTo>
                      <a:cubicBezTo>
                        <a:pt x="368" y="5317"/>
                        <a:pt x="1549" y="5899"/>
                        <a:pt x="2669" y="6031"/>
                      </a:cubicBezTo>
                      <a:cubicBezTo>
                        <a:pt x="2760" y="6042"/>
                        <a:pt x="2855" y="6047"/>
                        <a:pt x="2952" y="6047"/>
                      </a:cubicBezTo>
                      <a:cubicBezTo>
                        <a:pt x="3460" y="6047"/>
                        <a:pt x="4016" y="5903"/>
                        <a:pt x="4432" y="5643"/>
                      </a:cubicBezTo>
                      <a:cubicBezTo>
                        <a:pt x="4893" y="5359"/>
                        <a:pt x="5097" y="4739"/>
                        <a:pt x="5274" y="4254"/>
                      </a:cubicBezTo>
                      <a:cubicBezTo>
                        <a:pt x="5509" y="3606"/>
                        <a:pt x="5506" y="3003"/>
                        <a:pt x="5315" y="2345"/>
                      </a:cubicBezTo>
                      <a:cubicBezTo>
                        <a:pt x="5093" y="1561"/>
                        <a:pt x="4407" y="938"/>
                        <a:pt x="4317" y="134"/>
                      </a:cubicBezTo>
                      <a:cubicBezTo>
                        <a:pt x="4312" y="82"/>
                        <a:pt x="4268" y="56"/>
                        <a:pt x="4227" y="56"/>
                      </a:cubicBezTo>
                      <a:cubicBezTo>
                        <a:pt x="4186" y="56"/>
                        <a:pt x="4148" y="82"/>
                        <a:pt x="4154" y="134"/>
                      </a:cubicBezTo>
                      <a:cubicBezTo>
                        <a:pt x="4199" y="560"/>
                        <a:pt x="4380" y="883"/>
                        <a:pt x="4605" y="1243"/>
                      </a:cubicBezTo>
                      <a:cubicBezTo>
                        <a:pt x="4920" y="1745"/>
                        <a:pt x="5166" y="2244"/>
                        <a:pt x="5264" y="2837"/>
                      </a:cubicBezTo>
                      <a:cubicBezTo>
                        <a:pt x="5384" y="3568"/>
                        <a:pt x="5149" y="4479"/>
                        <a:pt x="4719" y="5092"/>
                      </a:cubicBezTo>
                      <a:cubicBezTo>
                        <a:pt x="4339" y="5632"/>
                        <a:pt x="3637" y="5879"/>
                        <a:pt x="2971" y="5879"/>
                      </a:cubicBezTo>
                      <a:cubicBezTo>
                        <a:pt x="2800" y="5879"/>
                        <a:pt x="2631" y="5862"/>
                        <a:pt x="2471" y="5830"/>
                      </a:cubicBezTo>
                      <a:cubicBezTo>
                        <a:pt x="1906" y="5719"/>
                        <a:pt x="1237" y="5498"/>
                        <a:pt x="811" y="5095"/>
                      </a:cubicBezTo>
                      <a:cubicBezTo>
                        <a:pt x="215" y="4531"/>
                        <a:pt x="153" y="3637"/>
                        <a:pt x="323" y="2882"/>
                      </a:cubicBezTo>
                      <a:cubicBezTo>
                        <a:pt x="541" y="1922"/>
                        <a:pt x="1258" y="1062"/>
                        <a:pt x="1338" y="79"/>
                      </a:cubicBezTo>
                      <a:cubicBezTo>
                        <a:pt x="1341" y="27"/>
                        <a:pt x="1302" y="1"/>
                        <a:pt x="126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" name="Google Shape;210;p36"/>
                <p:cNvSpPr/>
                <p:nvPr/>
              </p:nvSpPr>
              <p:spPr>
                <a:xfrm>
                  <a:off x="4429427" y="996122"/>
                  <a:ext cx="155418" cy="22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6" h="447" extrusionOk="0">
                      <a:moveTo>
                        <a:pt x="1623" y="0"/>
                      </a:moveTo>
                      <a:cubicBezTo>
                        <a:pt x="1070" y="0"/>
                        <a:pt x="517" y="84"/>
                        <a:pt x="81" y="299"/>
                      </a:cubicBezTo>
                      <a:cubicBezTo>
                        <a:pt x="1" y="337"/>
                        <a:pt x="50" y="447"/>
                        <a:pt x="125" y="447"/>
                      </a:cubicBezTo>
                      <a:cubicBezTo>
                        <a:pt x="138" y="447"/>
                        <a:pt x="151" y="444"/>
                        <a:pt x="164" y="437"/>
                      </a:cubicBezTo>
                      <a:cubicBezTo>
                        <a:pt x="557" y="245"/>
                        <a:pt x="1089" y="171"/>
                        <a:pt x="1622" y="171"/>
                      </a:cubicBezTo>
                      <a:cubicBezTo>
                        <a:pt x="2110" y="171"/>
                        <a:pt x="2598" y="233"/>
                        <a:pt x="2978" y="326"/>
                      </a:cubicBezTo>
                      <a:cubicBezTo>
                        <a:pt x="2985" y="328"/>
                        <a:pt x="2991" y="328"/>
                        <a:pt x="2998" y="328"/>
                      </a:cubicBezTo>
                      <a:cubicBezTo>
                        <a:pt x="3084" y="328"/>
                        <a:pt x="3116" y="190"/>
                        <a:pt x="3019" y="166"/>
                      </a:cubicBezTo>
                      <a:cubicBezTo>
                        <a:pt x="2609" y="67"/>
                        <a:pt x="2116" y="0"/>
                        <a:pt x="162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" name="Google Shape;211;p36"/>
                <p:cNvSpPr/>
                <p:nvPr/>
              </p:nvSpPr>
              <p:spPr>
                <a:xfrm>
                  <a:off x="4431023" y="917766"/>
                  <a:ext cx="156366" cy="1007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5" h="2020" extrusionOk="0">
                      <a:moveTo>
                        <a:pt x="1318" y="1"/>
                      </a:moveTo>
                      <a:cubicBezTo>
                        <a:pt x="945" y="1"/>
                        <a:pt x="568" y="54"/>
                        <a:pt x="379" y="296"/>
                      </a:cubicBezTo>
                      <a:cubicBezTo>
                        <a:pt x="70" y="688"/>
                        <a:pt x="94" y="1450"/>
                        <a:pt x="11" y="1918"/>
                      </a:cubicBezTo>
                      <a:cubicBezTo>
                        <a:pt x="1" y="1980"/>
                        <a:pt x="53" y="2020"/>
                        <a:pt x="101" y="2020"/>
                      </a:cubicBezTo>
                      <a:cubicBezTo>
                        <a:pt x="133" y="2020"/>
                        <a:pt x="164" y="2001"/>
                        <a:pt x="171" y="1959"/>
                      </a:cubicBezTo>
                      <a:cubicBezTo>
                        <a:pt x="229" y="1613"/>
                        <a:pt x="270" y="1263"/>
                        <a:pt x="347" y="917"/>
                      </a:cubicBezTo>
                      <a:cubicBezTo>
                        <a:pt x="496" y="213"/>
                        <a:pt x="1199" y="192"/>
                        <a:pt x="1796" y="192"/>
                      </a:cubicBezTo>
                      <a:cubicBezTo>
                        <a:pt x="1806" y="192"/>
                        <a:pt x="1817" y="192"/>
                        <a:pt x="1828" y="192"/>
                      </a:cubicBezTo>
                      <a:cubicBezTo>
                        <a:pt x="1895" y="192"/>
                        <a:pt x="1965" y="191"/>
                        <a:pt x="2035" y="191"/>
                      </a:cubicBezTo>
                      <a:cubicBezTo>
                        <a:pt x="2298" y="191"/>
                        <a:pt x="2566" y="216"/>
                        <a:pt x="2741" y="463"/>
                      </a:cubicBezTo>
                      <a:cubicBezTo>
                        <a:pt x="2845" y="608"/>
                        <a:pt x="2856" y="875"/>
                        <a:pt x="2873" y="1051"/>
                      </a:cubicBezTo>
                      <a:cubicBezTo>
                        <a:pt x="2904" y="1347"/>
                        <a:pt x="2928" y="1644"/>
                        <a:pt x="2963" y="1939"/>
                      </a:cubicBezTo>
                      <a:cubicBezTo>
                        <a:pt x="2970" y="1991"/>
                        <a:pt x="3014" y="2017"/>
                        <a:pt x="3055" y="2017"/>
                      </a:cubicBezTo>
                      <a:cubicBezTo>
                        <a:pt x="3096" y="2017"/>
                        <a:pt x="3134" y="1991"/>
                        <a:pt x="3129" y="1939"/>
                      </a:cubicBezTo>
                      <a:cubicBezTo>
                        <a:pt x="3077" y="1495"/>
                        <a:pt x="3105" y="982"/>
                        <a:pt x="2963" y="557"/>
                      </a:cubicBezTo>
                      <a:cubicBezTo>
                        <a:pt x="2790" y="43"/>
                        <a:pt x="2502" y="50"/>
                        <a:pt x="2028" y="33"/>
                      </a:cubicBezTo>
                      <a:cubicBezTo>
                        <a:pt x="1839" y="27"/>
                        <a:pt x="1580" y="1"/>
                        <a:pt x="1318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2;p36"/>
                <p:cNvSpPr/>
                <p:nvPr/>
              </p:nvSpPr>
              <p:spPr>
                <a:xfrm>
                  <a:off x="4479254" y="873076"/>
                  <a:ext cx="67784" cy="50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9" h="1020" extrusionOk="0">
                      <a:moveTo>
                        <a:pt x="694" y="1"/>
                      </a:moveTo>
                      <a:cubicBezTo>
                        <a:pt x="475" y="1"/>
                        <a:pt x="220" y="84"/>
                        <a:pt x="111" y="281"/>
                      </a:cubicBezTo>
                      <a:cubicBezTo>
                        <a:pt x="0" y="482"/>
                        <a:pt x="28" y="742"/>
                        <a:pt x="56" y="960"/>
                      </a:cubicBezTo>
                      <a:cubicBezTo>
                        <a:pt x="61" y="1001"/>
                        <a:pt x="90" y="1019"/>
                        <a:pt x="121" y="1019"/>
                      </a:cubicBezTo>
                      <a:cubicBezTo>
                        <a:pt x="169" y="1019"/>
                        <a:pt x="223" y="978"/>
                        <a:pt x="215" y="915"/>
                      </a:cubicBezTo>
                      <a:cubicBezTo>
                        <a:pt x="191" y="749"/>
                        <a:pt x="160" y="517"/>
                        <a:pt x="250" y="364"/>
                      </a:cubicBezTo>
                      <a:cubicBezTo>
                        <a:pt x="338" y="219"/>
                        <a:pt x="531" y="164"/>
                        <a:pt x="699" y="164"/>
                      </a:cubicBezTo>
                      <a:cubicBezTo>
                        <a:pt x="723" y="164"/>
                        <a:pt x="747" y="165"/>
                        <a:pt x="770" y="167"/>
                      </a:cubicBezTo>
                      <a:cubicBezTo>
                        <a:pt x="1241" y="215"/>
                        <a:pt x="1130" y="593"/>
                        <a:pt x="1161" y="936"/>
                      </a:cubicBezTo>
                      <a:cubicBezTo>
                        <a:pt x="1165" y="989"/>
                        <a:pt x="1208" y="1015"/>
                        <a:pt x="1249" y="1015"/>
                      </a:cubicBezTo>
                      <a:cubicBezTo>
                        <a:pt x="1289" y="1015"/>
                        <a:pt x="1327" y="989"/>
                        <a:pt x="1324" y="936"/>
                      </a:cubicBezTo>
                      <a:cubicBezTo>
                        <a:pt x="1303" y="721"/>
                        <a:pt x="1358" y="468"/>
                        <a:pt x="1262" y="268"/>
                      </a:cubicBezTo>
                      <a:cubicBezTo>
                        <a:pt x="1164" y="70"/>
                        <a:pt x="908" y="1"/>
                        <a:pt x="707" y="1"/>
                      </a:cubicBezTo>
                      <a:cubicBezTo>
                        <a:pt x="703" y="1"/>
                        <a:pt x="699" y="1"/>
                        <a:pt x="694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3;p36"/>
                <p:cNvSpPr/>
                <p:nvPr/>
              </p:nvSpPr>
              <p:spPr>
                <a:xfrm>
                  <a:off x="4431173" y="1015475"/>
                  <a:ext cx="43643" cy="21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" h="438" extrusionOk="0">
                      <a:moveTo>
                        <a:pt x="124" y="0"/>
                      </a:moveTo>
                      <a:cubicBezTo>
                        <a:pt x="58" y="0"/>
                        <a:pt x="1" y="84"/>
                        <a:pt x="64" y="139"/>
                      </a:cubicBezTo>
                      <a:cubicBezTo>
                        <a:pt x="264" y="312"/>
                        <a:pt x="504" y="413"/>
                        <a:pt x="771" y="437"/>
                      </a:cubicBezTo>
                      <a:cubicBezTo>
                        <a:pt x="773" y="437"/>
                        <a:pt x="775" y="437"/>
                        <a:pt x="777" y="437"/>
                      </a:cubicBezTo>
                      <a:cubicBezTo>
                        <a:pt x="874" y="437"/>
                        <a:pt x="872" y="281"/>
                        <a:pt x="771" y="271"/>
                      </a:cubicBezTo>
                      <a:cubicBezTo>
                        <a:pt x="549" y="253"/>
                        <a:pt x="347" y="167"/>
                        <a:pt x="178" y="21"/>
                      </a:cubicBezTo>
                      <a:cubicBezTo>
                        <a:pt x="161" y="6"/>
                        <a:pt x="142" y="0"/>
                        <a:pt x="12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4;p36"/>
                <p:cNvSpPr/>
                <p:nvPr/>
              </p:nvSpPr>
              <p:spPr>
                <a:xfrm>
                  <a:off x="4541800" y="1010437"/>
                  <a:ext cx="47084" cy="23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" h="469" extrusionOk="0">
                      <a:moveTo>
                        <a:pt x="821" y="0"/>
                      </a:moveTo>
                      <a:cubicBezTo>
                        <a:pt x="803" y="0"/>
                        <a:pt x="784" y="7"/>
                        <a:pt x="766" y="22"/>
                      </a:cubicBezTo>
                      <a:cubicBezTo>
                        <a:pt x="602" y="173"/>
                        <a:pt x="343" y="303"/>
                        <a:pt x="113" y="303"/>
                      </a:cubicBezTo>
                      <a:cubicBezTo>
                        <a:pt x="110" y="303"/>
                        <a:pt x="107" y="303"/>
                        <a:pt x="104" y="303"/>
                      </a:cubicBezTo>
                      <a:cubicBezTo>
                        <a:pt x="0" y="303"/>
                        <a:pt x="0" y="466"/>
                        <a:pt x="104" y="469"/>
                      </a:cubicBezTo>
                      <a:cubicBezTo>
                        <a:pt x="107" y="469"/>
                        <a:pt x="110" y="469"/>
                        <a:pt x="113" y="469"/>
                      </a:cubicBezTo>
                      <a:cubicBezTo>
                        <a:pt x="384" y="469"/>
                        <a:pt x="685" y="318"/>
                        <a:pt x="884" y="140"/>
                      </a:cubicBezTo>
                      <a:cubicBezTo>
                        <a:pt x="943" y="82"/>
                        <a:pt x="887" y="0"/>
                        <a:pt x="8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5;p36"/>
                <p:cNvSpPr/>
                <p:nvPr/>
              </p:nvSpPr>
              <p:spPr>
                <a:xfrm>
                  <a:off x="4489429" y="998666"/>
                  <a:ext cx="18554" cy="2214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2" h="4440" extrusionOk="0">
                      <a:moveTo>
                        <a:pt x="257" y="1"/>
                      </a:moveTo>
                      <a:cubicBezTo>
                        <a:pt x="216" y="1"/>
                        <a:pt x="176" y="28"/>
                        <a:pt x="177" y="81"/>
                      </a:cubicBezTo>
                      <a:cubicBezTo>
                        <a:pt x="198" y="1495"/>
                        <a:pt x="212" y="2933"/>
                        <a:pt x="11" y="4336"/>
                      </a:cubicBezTo>
                      <a:cubicBezTo>
                        <a:pt x="0" y="4398"/>
                        <a:pt x="55" y="4440"/>
                        <a:pt x="102" y="4440"/>
                      </a:cubicBezTo>
                      <a:cubicBezTo>
                        <a:pt x="133" y="4440"/>
                        <a:pt x="162" y="4422"/>
                        <a:pt x="167" y="4381"/>
                      </a:cubicBezTo>
                      <a:cubicBezTo>
                        <a:pt x="372" y="2960"/>
                        <a:pt x="361" y="1512"/>
                        <a:pt x="340" y="81"/>
                      </a:cubicBezTo>
                      <a:cubicBezTo>
                        <a:pt x="340" y="28"/>
                        <a:pt x="299" y="1"/>
                        <a:pt x="257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6"/>
                <p:cNvSpPr/>
                <p:nvPr/>
              </p:nvSpPr>
              <p:spPr>
                <a:xfrm>
                  <a:off x="4513469" y="998816"/>
                  <a:ext cx="37558" cy="21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3" h="4283" extrusionOk="0">
                      <a:moveTo>
                        <a:pt x="80" y="0"/>
                      </a:moveTo>
                      <a:cubicBezTo>
                        <a:pt x="39" y="0"/>
                        <a:pt x="0" y="26"/>
                        <a:pt x="7" y="78"/>
                      </a:cubicBezTo>
                      <a:cubicBezTo>
                        <a:pt x="177" y="1460"/>
                        <a:pt x="350" y="2850"/>
                        <a:pt x="586" y="4222"/>
                      </a:cubicBezTo>
                      <a:cubicBezTo>
                        <a:pt x="593" y="4264"/>
                        <a:pt x="622" y="4282"/>
                        <a:pt x="654" y="4282"/>
                      </a:cubicBezTo>
                      <a:cubicBezTo>
                        <a:pt x="701" y="4282"/>
                        <a:pt x="752" y="4242"/>
                        <a:pt x="742" y="4180"/>
                      </a:cubicBezTo>
                      <a:cubicBezTo>
                        <a:pt x="509" y="2819"/>
                        <a:pt x="340" y="1447"/>
                        <a:pt x="170" y="78"/>
                      </a:cubicBezTo>
                      <a:cubicBezTo>
                        <a:pt x="165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6"/>
                <p:cNvSpPr/>
                <p:nvPr/>
              </p:nvSpPr>
              <p:spPr>
                <a:xfrm>
                  <a:off x="4320546" y="1034927"/>
                  <a:ext cx="51673" cy="31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6" h="623" extrusionOk="0">
                      <a:moveTo>
                        <a:pt x="112" y="0"/>
                      </a:moveTo>
                      <a:cubicBezTo>
                        <a:pt x="57" y="0"/>
                        <a:pt x="0" y="59"/>
                        <a:pt x="37" y="123"/>
                      </a:cubicBezTo>
                      <a:cubicBezTo>
                        <a:pt x="195" y="404"/>
                        <a:pt x="590" y="498"/>
                        <a:pt x="868" y="615"/>
                      </a:cubicBezTo>
                      <a:cubicBezTo>
                        <a:pt x="880" y="620"/>
                        <a:pt x="892" y="622"/>
                        <a:pt x="904" y="622"/>
                      </a:cubicBezTo>
                      <a:cubicBezTo>
                        <a:pt x="983" y="622"/>
                        <a:pt x="1036" y="510"/>
                        <a:pt x="951" y="474"/>
                      </a:cubicBezTo>
                      <a:cubicBezTo>
                        <a:pt x="806" y="411"/>
                        <a:pt x="656" y="349"/>
                        <a:pt x="511" y="286"/>
                      </a:cubicBezTo>
                      <a:cubicBezTo>
                        <a:pt x="379" y="227"/>
                        <a:pt x="251" y="168"/>
                        <a:pt x="178" y="40"/>
                      </a:cubicBezTo>
                      <a:cubicBezTo>
                        <a:pt x="162" y="12"/>
                        <a:pt x="137" y="0"/>
                        <a:pt x="11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6"/>
                <p:cNvSpPr/>
                <p:nvPr/>
              </p:nvSpPr>
              <p:spPr>
                <a:xfrm>
                  <a:off x="4674522" y="1151190"/>
                  <a:ext cx="86787" cy="9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0" h="197" extrusionOk="0">
                      <a:moveTo>
                        <a:pt x="561" y="0"/>
                      </a:moveTo>
                      <a:cubicBezTo>
                        <a:pt x="410" y="0"/>
                        <a:pt x="259" y="2"/>
                        <a:pt x="108" y="6"/>
                      </a:cubicBezTo>
                      <a:cubicBezTo>
                        <a:pt x="1" y="6"/>
                        <a:pt x="0" y="169"/>
                        <a:pt x="104" y="169"/>
                      </a:cubicBezTo>
                      <a:cubicBezTo>
                        <a:pt x="105" y="169"/>
                        <a:pt x="106" y="169"/>
                        <a:pt x="108" y="169"/>
                      </a:cubicBezTo>
                      <a:cubicBezTo>
                        <a:pt x="256" y="165"/>
                        <a:pt x="405" y="163"/>
                        <a:pt x="554" y="163"/>
                      </a:cubicBezTo>
                      <a:cubicBezTo>
                        <a:pt x="914" y="163"/>
                        <a:pt x="1275" y="175"/>
                        <a:pt x="1636" y="196"/>
                      </a:cubicBezTo>
                      <a:cubicBezTo>
                        <a:pt x="1638" y="197"/>
                        <a:pt x="1640" y="197"/>
                        <a:pt x="1643" y="197"/>
                      </a:cubicBezTo>
                      <a:cubicBezTo>
                        <a:pt x="1740" y="197"/>
                        <a:pt x="1738" y="37"/>
                        <a:pt x="1636" y="30"/>
                      </a:cubicBezTo>
                      <a:cubicBezTo>
                        <a:pt x="1277" y="11"/>
                        <a:pt x="919" y="0"/>
                        <a:pt x="56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6"/>
                <p:cNvSpPr/>
                <p:nvPr/>
              </p:nvSpPr>
              <p:spPr>
                <a:xfrm>
                  <a:off x="4645494" y="1289698"/>
                  <a:ext cx="51873" cy="340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0" h="683" extrusionOk="0">
                      <a:moveTo>
                        <a:pt x="119" y="0"/>
                      </a:moveTo>
                      <a:cubicBezTo>
                        <a:pt x="46" y="0"/>
                        <a:pt x="0" y="109"/>
                        <a:pt x="77" y="150"/>
                      </a:cubicBezTo>
                      <a:cubicBezTo>
                        <a:pt x="350" y="302"/>
                        <a:pt x="614" y="472"/>
                        <a:pt x="860" y="663"/>
                      </a:cubicBezTo>
                      <a:cubicBezTo>
                        <a:pt x="877" y="677"/>
                        <a:pt x="895" y="683"/>
                        <a:pt x="913" y="683"/>
                      </a:cubicBezTo>
                      <a:cubicBezTo>
                        <a:pt x="980" y="683"/>
                        <a:pt x="1039" y="600"/>
                        <a:pt x="974" y="549"/>
                      </a:cubicBezTo>
                      <a:cubicBezTo>
                        <a:pt x="718" y="347"/>
                        <a:pt x="448" y="168"/>
                        <a:pt x="160" y="11"/>
                      </a:cubicBezTo>
                      <a:cubicBezTo>
                        <a:pt x="146" y="4"/>
                        <a:pt x="132" y="0"/>
                        <a:pt x="11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6"/>
                <p:cNvSpPr/>
                <p:nvPr/>
              </p:nvSpPr>
              <p:spPr>
                <a:xfrm>
                  <a:off x="4354911" y="1310298"/>
                  <a:ext cx="39653" cy="441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5" h="885" extrusionOk="0">
                      <a:moveTo>
                        <a:pt x="676" y="1"/>
                      </a:moveTo>
                      <a:cubicBezTo>
                        <a:pt x="652" y="1"/>
                        <a:pt x="626" y="11"/>
                        <a:pt x="608" y="35"/>
                      </a:cubicBezTo>
                      <a:cubicBezTo>
                        <a:pt x="421" y="281"/>
                        <a:pt x="234" y="524"/>
                        <a:pt x="47" y="769"/>
                      </a:cubicBezTo>
                      <a:cubicBezTo>
                        <a:pt x="1" y="828"/>
                        <a:pt x="57" y="884"/>
                        <a:pt x="117" y="884"/>
                      </a:cubicBezTo>
                      <a:cubicBezTo>
                        <a:pt x="143" y="884"/>
                        <a:pt x="169" y="874"/>
                        <a:pt x="189" y="849"/>
                      </a:cubicBezTo>
                      <a:cubicBezTo>
                        <a:pt x="376" y="607"/>
                        <a:pt x="563" y="364"/>
                        <a:pt x="750" y="118"/>
                      </a:cubicBezTo>
                      <a:cubicBezTo>
                        <a:pt x="794" y="59"/>
                        <a:pt x="736" y="1"/>
                        <a:pt x="67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6"/>
                <p:cNvSpPr/>
                <p:nvPr/>
              </p:nvSpPr>
              <p:spPr>
                <a:xfrm>
                  <a:off x="4503095" y="1345311"/>
                  <a:ext cx="9377" cy="41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" h="832" extrusionOk="0">
                      <a:moveTo>
                        <a:pt x="80" y="0"/>
                      </a:moveTo>
                      <a:cubicBezTo>
                        <a:pt x="40" y="0"/>
                        <a:pt x="0" y="26"/>
                        <a:pt x="4" y="78"/>
                      </a:cubicBezTo>
                      <a:cubicBezTo>
                        <a:pt x="21" y="303"/>
                        <a:pt x="25" y="529"/>
                        <a:pt x="15" y="753"/>
                      </a:cubicBezTo>
                      <a:cubicBezTo>
                        <a:pt x="11" y="805"/>
                        <a:pt x="51" y="831"/>
                        <a:pt x="92" y="831"/>
                      </a:cubicBezTo>
                      <a:cubicBezTo>
                        <a:pt x="133" y="831"/>
                        <a:pt x="175" y="805"/>
                        <a:pt x="177" y="753"/>
                      </a:cubicBezTo>
                      <a:cubicBezTo>
                        <a:pt x="188" y="529"/>
                        <a:pt x="184" y="303"/>
                        <a:pt x="167" y="78"/>
                      </a:cubicBezTo>
                      <a:cubicBezTo>
                        <a:pt x="163" y="26"/>
                        <a:pt x="121" y="0"/>
                        <a:pt x="8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22;p36"/>
                <p:cNvSpPr/>
                <p:nvPr/>
              </p:nvSpPr>
              <p:spPr>
                <a:xfrm>
                  <a:off x="4666941" y="1220918"/>
                  <a:ext cx="36560" cy="13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3" h="277" extrusionOk="0">
                      <a:moveTo>
                        <a:pt x="95" y="0"/>
                      </a:moveTo>
                      <a:cubicBezTo>
                        <a:pt x="0" y="0"/>
                        <a:pt x="3" y="154"/>
                        <a:pt x="104" y="164"/>
                      </a:cubicBezTo>
                      <a:cubicBezTo>
                        <a:pt x="274" y="181"/>
                        <a:pt x="437" y="216"/>
                        <a:pt x="600" y="271"/>
                      </a:cubicBezTo>
                      <a:cubicBezTo>
                        <a:pt x="609" y="275"/>
                        <a:pt x="619" y="276"/>
                        <a:pt x="627" y="276"/>
                      </a:cubicBezTo>
                      <a:cubicBezTo>
                        <a:pt x="707" y="276"/>
                        <a:pt x="732" y="143"/>
                        <a:pt x="641" y="116"/>
                      </a:cubicBezTo>
                      <a:cubicBezTo>
                        <a:pt x="467" y="53"/>
                        <a:pt x="288" y="18"/>
                        <a:pt x="104" y="1"/>
                      </a:cubicBezTo>
                      <a:cubicBezTo>
                        <a:pt x="101" y="1"/>
                        <a:pt x="98" y="0"/>
                        <a:pt x="95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23;p36"/>
                <p:cNvSpPr/>
                <p:nvPr/>
              </p:nvSpPr>
              <p:spPr>
                <a:xfrm>
                  <a:off x="4634122" y="1063207"/>
                  <a:ext cx="36161" cy="20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413" extrusionOk="0">
                      <a:moveTo>
                        <a:pt x="600" y="0"/>
                      </a:moveTo>
                      <a:cubicBezTo>
                        <a:pt x="588" y="0"/>
                        <a:pt x="574" y="3"/>
                        <a:pt x="561" y="10"/>
                      </a:cubicBezTo>
                      <a:cubicBezTo>
                        <a:pt x="402" y="94"/>
                        <a:pt x="239" y="177"/>
                        <a:pt x="79" y="263"/>
                      </a:cubicBezTo>
                      <a:cubicBezTo>
                        <a:pt x="0" y="304"/>
                        <a:pt x="48" y="413"/>
                        <a:pt x="121" y="413"/>
                      </a:cubicBezTo>
                      <a:cubicBezTo>
                        <a:pt x="134" y="413"/>
                        <a:pt x="148" y="409"/>
                        <a:pt x="163" y="401"/>
                      </a:cubicBezTo>
                      <a:cubicBezTo>
                        <a:pt x="322" y="318"/>
                        <a:pt x="485" y="235"/>
                        <a:pt x="644" y="152"/>
                      </a:cubicBezTo>
                      <a:cubicBezTo>
                        <a:pt x="724" y="111"/>
                        <a:pt x="675" y="0"/>
                        <a:pt x="6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6"/>
                <p:cNvSpPr/>
                <p:nvPr/>
              </p:nvSpPr>
              <p:spPr>
                <a:xfrm>
                  <a:off x="4364836" y="955921"/>
                  <a:ext cx="22994" cy="356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" h="715" extrusionOk="0">
                      <a:moveTo>
                        <a:pt x="111" y="1"/>
                      </a:moveTo>
                      <a:cubicBezTo>
                        <a:pt x="58" y="1"/>
                        <a:pt x="1" y="61"/>
                        <a:pt x="32" y="127"/>
                      </a:cubicBezTo>
                      <a:cubicBezTo>
                        <a:pt x="118" y="307"/>
                        <a:pt x="201" y="491"/>
                        <a:pt x="288" y="671"/>
                      </a:cubicBezTo>
                      <a:cubicBezTo>
                        <a:pt x="302" y="702"/>
                        <a:pt x="326" y="715"/>
                        <a:pt x="351" y="715"/>
                      </a:cubicBezTo>
                      <a:cubicBezTo>
                        <a:pt x="404" y="715"/>
                        <a:pt x="461" y="655"/>
                        <a:pt x="430" y="588"/>
                      </a:cubicBezTo>
                      <a:cubicBezTo>
                        <a:pt x="343" y="408"/>
                        <a:pt x="260" y="224"/>
                        <a:pt x="174" y="44"/>
                      </a:cubicBezTo>
                      <a:cubicBezTo>
                        <a:pt x="160" y="14"/>
                        <a:pt x="136" y="1"/>
                        <a:pt x="11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6"/>
                <p:cNvSpPr/>
                <p:nvPr/>
              </p:nvSpPr>
              <p:spPr>
                <a:xfrm>
                  <a:off x="4433966" y="964301"/>
                  <a:ext cx="146091" cy="219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29" h="440" extrusionOk="0">
                      <a:moveTo>
                        <a:pt x="1976" y="0"/>
                      </a:moveTo>
                      <a:cubicBezTo>
                        <a:pt x="1757" y="0"/>
                        <a:pt x="1534" y="20"/>
                        <a:pt x="1307" y="43"/>
                      </a:cubicBezTo>
                      <a:cubicBezTo>
                        <a:pt x="888" y="84"/>
                        <a:pt x="465" y="94"/>
                        <a:pt x="83" y="289"/>
                      </a:cubicBezTo>
                      <a:cubicBezTo>
                        <a:pt x="0" y="330"/>
                        <a:pt x="51" y="439"/>
                        <a:pt x="126" y="439"/>
                      </a:cubicBezTo>
                      <a:cubicBezTo>
                        <a:pt x="138" y="439"/>
                        <a:pt x="150" y="436"/>
                        <a:pt x="163" y="430"/>
                      </a:cubicBezTo>
                      <a:cubicBezTo>
                        <a:pt x="565" y="226"/>
                        <a:pt x="1047" y="230"/>
                        <a:pt x="1484" y="188"/>
                      </a:cubicBezTo>
                      <a:cubicBezTo>
                        <a:pt x="1647" y="173"/>
                        <a:pt x="1807" y="162"/>
                        <a:pt x="1965" y="162"/>
                      </a:cubicBezTo>
                      <a:cubicBezTo>
                        <a:pt x="2246" y="162"/>
                        <a:pt x="2521" y="197"/>
                        <a:pt x="2800" y="305"/>
                      </a:cubicBezTo>
                      <a:cubicBezTo>
                        <a:pt x="2810" y="309"/>
                        <a:pt x="2820" y="311"/>
                        <a:pt x="2829" y="311"/>
                      </a:cubicBezTo>
                      <a:cubicBezTo>
                        <a:pt x="2905" y="311"/>
                        <a:pt x="2929" y="181"/>
                        <a:pt x="2842" y="147"/>
                      </a:cubicBezTo>
                      <a:cubicBezTo>
                        <a:pt x="2555" y="35"/>
                        <a:pt x="2268" y="0"/>
                        <a:pt x="197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6"/>
                <p:cNvSpPr/>
                <p:nvPr/>
              </p:nvSpPr>
              <p:spPr>
                <a:xfrm>
                  <a:off x="4505888" y="-186162"/>
                  <a:ext cx="11222" cy="10673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21399" extrusionOk="0">
                      <a:moveTo>
                        <a:pt x="133" y="1"/>
                      </a:moveTo>
                      <a:cubicBezTo>
                        <a:pt x="92" y="1"/>
                        <a:pt x="50" y="28"/>
                        <a:pt x="48" y="81"/>
                      </a:cubicBezTo>
                      <a:cubicBezTo>
                        <a:pt x="0" y="7160"/>
                        <a:pt x="17" y="14238"/>
                        <a:pt x="63" y="21321"/>
                      </a:cubicBezTo>
                      <a:cubicBezTo>
                        <a:pt x="63" y="21373"/>
                        <a:pt x="103" y="21399"/>
                        <a:pt x="144" y="21399"/>
                      </a:cubicBezTo>
                      <a:cubicBezTo>
                        <a:pt x="184" y="21399"/>
                        <a:pt x="225" y="21373"/>
                        <a:pt x="225" y="21321"/>
                      </a:cubicBezTo>
                      <a:cubicBezTo>
                        <a:pt x="183" y="14238"/>
                        <a:pt x="162" y="7160"/>
                        <a:pt x="215" y="81"/>
                      </a:cubicBezTo>
                      <a:cubicBezTo>
                        <a:pt x="215" y="28"/>
                        <a:pt x="174" y="1"/>
                        <a:pt x="13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227" name="Google Shape;227;p36"/>
            <p:cNvGrpSpPr/>
            <p:nvPr/>
          </p:nvGrpSpPr>
          <p:grpSpPr>
            <a:xfrm>
              <a:off x="617971" y="407082"/>
              <a:ext cx="7847630" cy="4062786"/>
              <a:chOff x="617971" y="407082"/>
              <a:chExt cx="7847630" cy="4062786"/>
            </a:xfrm>
          </p:grpSpPr>
          <p:sp>
            <p:nvSpPr>
              <p:cNvPr id="228" name="Google Shape;228;p36"/>
              <p:cNvSpPr/>
              <p:nvPr/>
            </p:nvSpPr>
            <p:spPr>
              <a:xfrm>
                <a:off x="4254957" y="1155978"/>
                <a:ext cx="88981" cy="11821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237" extrusionOk="0">
                    <a:moveTo>
                      <a:pt x="1139" y="0"/>
                    </a:moveTo>
                    <a:cubicBezTo>
                      <a:pt x="792" y="0"/>
                      <a:pt x="448" y="26"/>
                      <a:pt x="100" y="76"/>
                    </a:cubicBezTo>
                    <a:cubicBezTo>
                      <a:pt x="1" y="93"/>
                      <a:pt x="38" y="237"/>
                      <a:pt x="133" y="237"/>
                    </a:cubicBezTo>
                    <a:cubicBezTo>
                      <a:pt x="137" y="237"/>
                      <a:pt x="141" y="237"/>
                      <a:pt x="146" y="236"/>
                    </a:cubicBezTo>
                    <a:cubicBezTo>
                      <a:pt x="475" y="186"/>
                      <a:pt x="806" y="162"/>
                      <a:pt x="1136" y="162"/>
                    </a:cubicBezTo>
                    <a:cubicBezTo>
                      <a:pt x="1316" y="162"/>
                      <a:pt x="1496" y="169"/>
                      <a:pt x="1677" y="184"/>
                    </a:cubicBezTo>
                    <a:cubicBezTo>
                      <a:pt x="1679" y="184"/>
                      <a:pt x="1681" y="184"/>
                      <a:pt x="1684" y="184"/>
                    </a:cubicBezTo>
                    <a:cubicBezTo>
                      <a:pt x="1784" y="184"/>
                      <a:pt x="1782" y="28"/>
                      <a:pt x="1677" y="21"/>
                    </a:cubicBezTo>
                    <a:cubicBezTo>
                      <a:pt x="1496" y="7"/>
                      <a:pt x="1317" y="0"/>
                      <a:pt x="113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36"/>
              <p:cNvSpPr/>
              <p:nvPr/>
            </p:nvSpPr>
            <p:spPr>
              <a:xfrm>
                <a:off x="4312465" y="1240420"/>
                <a:ext cx="26684" cy="13666"/>
              </a:xfrm>
              <a:custGeom>
                <a:avLst/>
                <a:gdLst/>
                <a:ahLst/>
                <a:cxnLst/>
                <a:rect l="l" t="t" r="r" b="b"/>
                <a:pathLst>
                  <a:path w="535" h="274" extrusionOk="0">
                    <a:moveTo>
                      <a:pt x="426" y="0"/>
                    </a:moveTo>
                    <a:cubicBezTo>
                      <a:pt x="418" y="0"/>
                      <a:pt x="409" y="2"/>
                      <a:pt x="399" y="5"/>
                    </a:cubicBezTo>
                    <a:cubicBezTo>
                      <a:pt x="298" y="40"/>
                      <a:pt x="194" y="75"/>
                      <a:pt x="90" y="112"/>
                    </a:cubicBezTo>
                    <a:cubicBezTo>
                      <a:pt x="0" y="141"/>
                      <a:pt x="28" y="273"/>
                      <a:pt x="105" y="273"/>
                    </a:cubicBezTo>
                    <a:cubicBezTo>
                      <a:pt x="114" y="273"/>
                      <a:pt x="123" y="272"/>
                      <a:pt x="132" y="269"/>
                    </a:cubicBezTo>
                    <a:cubicBezTo>
                      <a:pt x="236" y="234"/>
                      <a:pt x="340" y="199"/>
                      <a:pt x="444" y="165"/>
                    </a:cubicBezTo>
                    <a:cubicBezTo>
                      <a:pt x="535" y="133"/>
                      <a:pt x="507" y="0"/>
                      <a:pt x="42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36"/>
              <p:cNvSpPr/>
              <p:nvPr/>
            </p:nvSpPr>
            <p:spPr>
              <a:xfrm>
                <a:off x="5638792" y="81137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6"/>
              <p:cNvSpPr/>
              <p:nvPr/>
            </p:nvSpPr>
            <p:spPr>
              <a:xfrm>
                <a:off x="8301754" y="43134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6"/>
              <p:cNvSpPr/>
              <p:nvPr/>
            </p:nvSpPr>
            <p:spPr>
              <a:xfrm>
                <a:off x="1030092" y="175965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36"/>
              <p:cNvSpPr/>
              <p:nvPr/>
            </p:nvSpPr>
            <p:spPr>
              <a:xfrm>
                <a:off x="8301754" y="3110003"/>
                <a:ext cx="163848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5" h="3137" extrusionOk="0">
                    <a:moveTo>
                      <a:pt x="1633" y="309"/>
                    </a:moveTo>
                    <a:lnTo>
                      <a:pt x="2058" y="1147"/>
                    </a:lnTo>
                    <a:lnTo>
                      <a:pt x="2994" y="1276"/>
                    </a:lnTo>
                    <a:lnTo>
                      <a:pt x="2325" y="1941"/>
                    </a:lnTo>
                    <a:lnTo>
                      <a:pt x="2495" y="2866"/>
                    </a:lnTo>
                    <a:lnTo>
                      <a:pt x="1657" y="2436"/>
                    </a:lnTo>
                    <a:lnTo>
                      <a:pt x="825" y="2883"/>
                    </a:lnTo>
                    <a:lnTo>
                      <a:pt x="974" y="1954"/>
                    </a:lnTo>
                    <a:lnTo>
                      <a:pt x="296" y="1303"/>
                    </a:lnTo>
                    <a:lnTo>
                      <a:pt x="1227" y="1158"/>
                    </a:lnTo>
                    <a:lnTo>
                      <a:pt x="1633" y="309"/>
                    </a:lnTo>
                    <a:close/>
                    <a:moveTo>
                      <a:pt x="1633" y="0"/>
                    </a:moveTo>
                    <a:lnTo>
                      <a:pt x="1134" y="1033"/>
                    </a:lnTo>
                    <a:lnTo>
                      <a:pt x="0" y="1209"/>
                    </a:lnTo>
                    <a:lnTo>
                      <a:pt x="829" y="2004"/>
                    </a:lnTo>
                    <a:lnTo>
                      <a:pt x="645" y="3136"/>
                    </a:lnTo>
                    <a:lnTo>
                      <a:pt x="1657" y="2592"/>
                    </a:lnTo>
                    <a:lnTo>
                      <a:pt x="2679" y="3115"/>
                    </a:lnTo>
                    <a:lnTo>
                      <a:pt x="2679" y="3115"/>
                    </a:lnTo>
                    <a:lnTo>
                      <a:pt x="2474" y="1986"/>
                    </a:lnTo>
                    <a:lnTo>
                      <a:pt x="3285" y="1175"/>
                    </a:lnTo>
                    <a:lnTo>
                      <a:pt x="2149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36"/>
              <p:cNvSpPr/>
              <p:nvPr/>
            </p:nvSpPr>
            <p:spPr>
              <a:xfrm>
                <a:off x="2080817" y="4050703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36"/>
              <p:cNvSpPr/>
              <p:nvPr/>
            </p:nvSpPr>
            <p:spPr>
              <a:xfrm>
                <a:off x="8301646" y="88500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6"/>
              <p:cNvSpPr/>
              <p:nvPr/>
            </p:nvSpPr>
            <p:spPr>
              <a:xfrm>
                <a:off x="3637271" y="3737457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6"/>
              <p:cNvSpPr/>
              <p:nvPr/>
            </p:nvSpPr>
            <p:spPr>
              <a:xfrm>
                <a:off x="7468371" y="21746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6"/>
              <p:cNvSpPr/>
              <p:nvPr/>
            </p:nvSpPr>
            <p:spPr>
              <a:xfrm>
                <a:off x="6450517" y="4156928"/>
                <a:ext cx="164047" cy="156466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6"/>
              <p:cNvSpPr/>
              <p:nvPr/>
            </p:nvSpPr>
            <p:spPr>
              <a:xfrm>
                <a:off x="1382946" y="53603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6"/>
              <p:cNvSpPr/>
              <p:nvPr/>
            </p:nvSpPr>
            <p:spPr>
              <a:xfrm>
                <a:off x="3760821" y="407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6"/>
              <p:cNvSpPr/>
              <p:nvPr/>
            </p:nvSpPr>
            <p:spPr>
              <a:xfrm>
                <a:off x="617971" y="3620082"/>
                <a:ext cx="86846" cy="8284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3137" extrusionOk="0">
                    <a:moveTo>
                      <a:pt x="1637" y="309"/>
                    </a:moveTo>
                    <a:lnTo>
                      <a:pt x="2062" y="1147"/>
                    </a:lnTo>
                    <a:lnTo>
                      <a:pt x="2998" y="1276"/>
                    </a:lnTo>
                    <a:lnTo>
                      <a:pt x="2329" y="1941"/>
                    </a:lnTo>
                    <a:lnTo>
                      <a:pt x="2496" y="2866"/>
                    </a:lnTo>
                    <a:lnTo>
                      <a:pt x="1657" y="2436"/>
                    </a:lnTo>
                    <a:lnTo>
                      <a:pt x="829" y="2883"/>
                    </a:lnTo>
                    <a:lnTo>
                      <a:pt x="978" y="1954"/>
                    </a:lnTo>
                    <a:lnTo>
                      <a:pt x="295" y="1303"/>
                    </a:lnTo>
                    <a:lnTo>
                      <a:pt x="1228" y="1158"/>
                    </a:lnTo>
                    <a:lnTo>
                      <a:pt x="1637" y="309"/>
                    </a:lnTo>
                    <a:close/>
                    <a:moveTo>
                      <a:pt x="1633" y="0"/>
                    </a:moveTo>
                    <a:lnTo>
                      <a:pt x="1138" y="1033"/>
                    </a:lnTo>
                    <a:lnTo>
                      <a:pt x="1" y="1209"/>
                    </a:lnTo>
                    <a:lnTo>
                      <a:pt x="833" y="2004"/>
                    </a:lnTo>
                    <a:lnTo>
                      <a:pt x="649" y="3136"/>
                    </a:lnTo>
                    <a:lnTo>
                      <a:pt x="1661" y="2592"/>
                    </a:lnTo>
                    <a:lnTo>
                      <a:pt x="2679" y="3115"/>
                    </a:lnTo>
                    <a:lnTo>
                      <a:pt x="2475" y="1986"/>
                    </a:lnTo>
                    <a:lnTo>
                      <a:pt x="3289" y="1175"/>
                    </a:lnTo>
                    <a:lnTo>
                      <a:pt x="2153" y="1022"/>
                    </a:lnTo>
                    <a:lnTo>
                      <a:pt x="1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/>
              <a:t>me</a:t>
            </a:r>
            <a:endParaRPr sz="1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8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a</a:t>
            </a:r>
            <a:endParaRPr sz="20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9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the</a:t>
            </a:r>
            <a:endParaRPr sz="20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0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I</a:t>
            </a:r>
            <a:endParaRPr sz="20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1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like</a:t>
            </a:r>
            <a:endParaRPr sz="20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2"/>
          <p:cNvSpPr txBox="1">
            <a:spLocks noGrp="1"/>
          </p:cNvSpPr>
          <p:nvPr>
            <p:ph type="title"/>
          </p:nvPr>
        </p:nvSpPr>
        <p:spPr>
          <a:xfrm>
            <a:off x="1194150" y="1679100"/>
            <a:ext cx="6755700" cy="178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0"/>
              <a:t>my</a:t>
            </a:r>
            <a:endParaRPr sz="20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lkboard by Slidesgo">
  <a:themeElements>
    <a:clrScheme name="Office">
      <a:dk1>
        <a:srgbClr val="273D40"/>
      </a:dk1>
      <a:lt1>
        <a:srgbClr val="FFFFFF"/>
      </a:lt1>
      <a:dk2>
        <a:srgbClr val="DD7E6B"/>
      </a:dk2>
      <a:lt2>
        <a:srgbClr val="EA9999"/>
      </a:lt2>
      <a:accent1>
        <a:srgbClr val="F9CB9C"/>
      </a:accent1>
      <a:accent2>
        <a:srgbClr val="FFE599"/>
      </a:accent2>
      <a:accent3>
        <a:srgbClr val="B6D7A8"/>
      </a:accent3>
      <a:accent4>
        <a:srgbClr val="A4C2F4"/>
      </a:accent4>
      <a:accent5>
        <a:srgbClr val="9FC5E8"/>
      </a:accent5>
      <a:accent6>
        <a:srgbClr val="B4A7D6"/>
      </a:accent6>
      <a:hlink>
        <a:srgbClr val="D5A6BD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(16:9)</PresentationFormat>
  <Paragraphs>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Barlow Semi Condensed Light</vt:lpstr>
      <vt:lpstr>BenchNine</vt:lpstr>
      <vt:lpstr>Barlow Semi Condensed</vt:lpstr>
      <vt:lpstr>Arial</vt:lpstr>
      <vt:lpstr>Joti One</vt:lpstr>
      <vt:lpstr>Sue Ellen Francisco</vt:lpstr>
      <vt:lpstr>Simple Light</vt:lpstr>
      <vt:lpstr>Chalkboard by Slidesgo</vt:lpstr>
      <vt:lpstr>Snap Words Unit 1</vt:lpstr>
      <vt:lpstr>me</vt:lpstr>
      <vt:lpstr>a</vt:lpstr>
      <vt:lpstr>the</vt:lpstr>
      <vt:lpstr>I</vt:lpstr>
      <vt:lpstr>like</vt:lpstr>
      <vt:lpstr>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 Words Unit 1</dc:title>
  <cp:lastModifiedBy>Wooten, Dawn</cp:lastModifiedBy>
  <cp:revision>1</cp:revision>
  <dcterms:modified xsi:type="dcterms:W3CDTF">2020-04-28T02:54:31Z</dcterms:modified>
</cp:coreProperties>
</file>